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5" r:id="rId7"/>
    <p:sldId id="262" r:id="rId8"/>
    <p:sldId id="276" r:id="rId9"/>
    <p:sldId id="277" r:id="rId10"/>
    <p:sldId id="278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3" r:id="rId20"/>
    <p:sldId id="274" r:id="rId21"/>
    <p:sldId id="280" r:id="rId22"/>
    <p:sldId id="281" r:id="rId23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E7A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5D102-D023-43BE-938C-D9F7D1CCE3F7}" v="210" dt="2020-05-26T14:24:33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82" d="100"/>
          <a:sy n="82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7E15D102-D023-43BE-938C-D9F7D1CCE3F7}"/>
    <pc:docChg chg="undo custSel mod addSld delSld modSld sldOrd">
      <pc:chgData name="Mr Porter" userId="caeb4aa7-6afb-46a3-a995-19b0c182e2ba" providerId="ADAL" clId="{7E15D102-D023-43BE-938C-D9F7D1CCE3F7}" dt="2020-05-26T14:24:33.434" v="1122" actId="478"/>
      <pc:docMkLst>
        <pc:docMk/>
      </pc:docMkLst>
      <pc:sldChg chg="addSp delSp modSp mod">
        <pc:chgData name="Mr Porter" userId="caeb4aa7-6afb-46a3-a995-19b0c182e2ba" providerId="ADAL" clId="{7E15D102-D023-43BE-938C-D9F7D1CCE3F7}" dt="2020-05-26T11:09:23.530" v="49"/>
        <pc:sldMkLst>
          <pc:docMk/>
          <pc:sldMk cId="3606514065" sldId="256"/>
        </pc:sldMkLst>
        <pc:spChg chg="mod">
          <ac:chgData name="Mr Porter" userId="caeb4aa7-6afb-46a3-a995-19b0c182e2ba" providerId="ADAL" clId="{7E15D102-D023-43BE-938C-D9F7D1CCE3F7}" dt="2020-05-26T11:08:53.942" v="38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7E15D102-D023-43BE-938C-D9F7D1CCE3F7}" dt="2020-05-26T11:08:20.219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7E15D102-D023-43BE-938C-D9F7D1CCE3F7}" dt="2020-05-26T11:09:23.530" v="49"/>
          <ac:picMkLst>
            <pc:docMk/>
            <pc:sldMk cId="3606514065" sldId="256"/>
            <ac:picMk id="1026" creationId="{EC92D131-2744-4E17-A3A2-EE85B2AB75C8}"/>
          </ac:picMkLst>
        </pc:picChg>
      </pc:sldChg>
      <pc:sldChg chg="delSp modSp del mod">
        <pc:chgData name="Mr Porter" userId="caeb4aa7-6afb-46a3-a995-19b0c182e2ba" providerId="ADAL" clId="{7E15D102-D023-43BE-938C-D9F7D1CCE3F7}" dt="2020-05-26T11:12:17.949" v="315" actId="47"/>
        <pc:sldMkLst>
          <pc:docMk/>
          <pc:sldMk cId="2124926539" sldId="258"/>
        </pc:sldMkLst>
        <pc:spChg chg="mod">
          <ac:chgData name="Mr Porter" userId="caeb4aa7-6afb-46a3-a995-19b0c182e2ba" providerId="ADAL" clId="{7E15D102-D023-43BE-938C-D9F7D1CCE3F7}" dt="2020-05-26T11:12:05.666" v="311" actId="27636"/>
          <ac:spMkLst>
            <pc:docMk/>
            <pc:sldMk cId="2124926539" sldId="258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1:11:55.526" v="307" actId="20577"/>
          <ac:spMkLst>
            <pc:docMk/>
            <pc:sldMk cId="2124926539" sldId="258"/>
            <ac:spMk id="4" creationId="{00000000-0000-0000-0000-000000000000}"/>
          </ac:spMkLst>
        </pc:spChg>
        <pc:picChg chg="del">
          <ac:chgData name="Mr Porter" userId="caeb4aa7-6afb-46a3-a995-19b0c182e2ba" providerId="ADAL" clId="{7E15D102-D023-43BE-938C-D9F7D1CCE3F7}" dt="2020-05-26T11:12:13.992" v="313" actId="478"/>
          <ac:picMkLst>
            <pc:docMk/>
            <pc:sldMk cId="2124926539" sldId="258"/>
            <ac:picMk id="5" creationId="{BC824826-C87C-4A48-9BC1-7DC59FD55AA4}"/>
          </ac:picMkLst>
        </pc:picChg>
        <pc:picChg chg="del">
          <ac:chgData name="Mr Porter" userId="caeb4aa7-6afb-46a3-a995-19b0c182e2ba" providerId="ADAL" clId="{7E15D102-D023-43BE-938C-D9F7D1CCE3F7}" dt="2020-05-26T11:12:13.679" v="312" actId="478"/>
          <ac:picMkLst>
            <pc:docMk/>
            <pc:sldMk cId="2124926539" sldId="258"/>
            <ac:picMk id="7" creationId="{ED867806-7671-442B-905F-84D5943E186C}"/>
          </ac:picMkLst>
        </pc:picChg>
        <pc:picChg chg="del">
          <ac:chgData name="Mr Porter" userId="caeb4aa7-6afb-46a3-a995-19b0c182e2ba" providerId="ADAL" clId="{7E15D102-D023-43BE-938C-D9F7D1CCE3F7}" dt="2020-05-26T11:12:14.900" v="314" actId="478"/>
          <ac:picMkLst>
            <pc:docMk/>
            <pc:sldMk cId="2124926539" sldId="258"/>
            <ac:picMk id="10" creationId="{C7E62733-AEF4-4206-A1A5-6640A12549CF}"/>
          </ac:picMkLst>
        </pc:picChg>
      </pc:sldChg>
      <pc:sldChg chg="del">
        <pc:chgData name="Mr Porter" userId="caeb4aa7-6afb-46a3-a995-19b0c182e2ba" providerId="ADAL" clId="{7E15D102-D023-43BE-938C-D9F7D1CCE3F7}" dt="2020-05-26T11:12:17.949" v="315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7E15D102-D023-43BE-938C-D9F7D1CCE3F7}" dt="2020-05-26T11:12:17.949" v="315" actId="47"/>
        <pc:sldMkLst>
          <pc:docMk/>
          <pc:sldMk cId="1920951925" sldId="261"/>
        </pc:sldMkLst>
      </pc:sldChg>
      <pc:sldChg chg="addSp delSp modSp mod">
        <pc:chgData name="Mr Porter" userId="caeb4aa7-6afb-46a3-a995-19b0c182e2ba" providerId="ADAL" clId="{7E15D102-D023-43BE-938C-D9F7D1CCE3F7}" dt="2020-05-26T14:18:46.915" v="1058" actId="20577"/>
        <pc:sldMkLst>
          <pc:docMk/>
          <pc:sldMk cId="3389500544" sldId="262"/>
        </pc:sldMkLst>
        <pc:spChg chg="del mod">
          <ac:chgData name="Mr Porter" userId="caeb4aa7-6afb-46a3-a995-19b0c182e2ba" providerId="ADAL" clId="{7E15D102-D023-43BE-938C-D9F7D1CCE3F7}" dt="2020-05-26T13:00:49.294" v="757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3:00:49.294" v="757" actId="26606"/>
          <ac:spMkLst>
            <pc:docMk/>
            <pc:sldMk cId="3389500544" sldId="262"/>
            <ac:spMk id="4" creationId="{00000000-0000-0000-0000-000000000000}"/>
          </ac:spMkLst>
        </pc:spChg>
        <pc:spChg chg="del">
          <ac:chgData name="Mr Porter" userId="caeb4aa7-6afb-46a3-a995-19b0c182e2ba" providerId="ADAL" clId="{7E15D102-D023-43BE-938C-D9F7D1CCE3F7}" dt="2020-05-26T13:00:49.294" v="757" actId="26606"/>
          <ac:spMkLst>
            <pc:docMk/>
            <pc:sldMk cId="3389500544" sldId="262"/>
            <ac:spMk id="71" creationId="{4FAE1107-CEC3-4041-8BAA-CDB6F6759B35}"/>
          </ac:spMkLst>
        </pc:spChg>
        <pc:spChg chg="add">
          <ac:chgData name="Mr Porter" userId="caeb4aa7-6afb-46a3-a995-19b0c182e2ba" providerId="ADAL" clId="{7E15D102-D023-43BE-938C-D9F7D1CCE3F7}" dt="2020-05-26T13:00:49.294" v="757" actId="26606"/>
          <ac:spMkLst>
            <pc:docMk/>
            <pc:sldMk cId="3389500544" sldId="262"/>
            <ac:spMk id="79" creationId="{F7422F06-6017-4361-8872-E0E2CEB20B48}"/>
          </ac:spMkLst>
        </pc:spChg>
        <pc:graphicFrameChg chg="add mod">
          <ac:chgData name="Mr Porter" userId="caeb4aa7-6afb-46a3-a995-19b0c182e2ba" providerId="ADAL" clId="{7E15D102-D023-43BE-938C-D9F7D1CCE3F7}" dt="2020-05-26T14:18:46.915" v="1058" actId="20577"/>
          <ac:graphicFrameMkLst>
            <pc:docMk/>
            <pc:sldMk cId="3389500544" sldId="262"/>
            <ac:graphicFrameMk id="75" creationId="{A989FF27-887D-4771-9CB1-A5CA553AC9BE}"/>
          </ac:graphicFrameMkLst>
        </pc:graphicFrameChg>
        <pc:picChg chg="del">
          <ac:chgData name="Mr Porter" userId="caeb4aa7-6afb-46a3-a995-19b0c182e2ba" providerId="ADAL" clId="{7E15D102-D023-43BE-938C-D9F7D1CCE3F7}" dt="2020-05-26T11:13:24.679" v="357" actId="478"/>
          <ac:picMkLst>
            <pc:docMk/>
            <pc:sldMk cId="3389500544" sldId="262"/>
            <ac:picMk id="1026" creationId="{EDD9BF8E-1ED6-4423-B758-BC2EAFF8F8CD}"/>
          </ac:picMkLst>
        </pc:picChg>
        <pc:picChg chg="add del mod">
          <ac:chgData name="Mr Porter" userId="caeb4aa7-6afb-46a3-a995-19b0c182e2ba" providerId="ADAL" clId="{7E15D102-D023-43BE-938C-D9F7D1CCE3F7}" dt="2020-05-26T13:00:20.388" v="729" actId="478"/>
          <ac:picMkLst>
            <pc:docMk/>
            <pc:sldMk cId="3389500544" sldId="262"/>
            <ac:picMk id="2050" creationId="{8C4D01B0-470E-4A24-869D-E718D53BBEB6}"/>
          </ac:picMkLst>
        </pc:picChg>
        <pc:cxnChg chg="del">
          <ac:chgData name="Mr Porter" userId="caeb4aa7-6afb-46a3-a995-19b0c182e2ba" providerId="ADAL" clId="{7E15D102-D023-43BE-938C-D9F7D1CCE3F7}" dt="2020-05-26T13:00:49.294" v="757" actId="26606"/>
          <ac:cxnSpMkLst>
            <pc:docMk/>
            <pc:sldMk cId="3389500544" sldId="262"/>
            <ac:cxnSpMk id="73" creationId="{1AEA88FB-F5DD-45CE-AAE1-7B33D0ABDD25}"/>
          </ac:cxnSpMkLst>
        </pc:cxnChg>
      </pc:sldChg>
      <pc:sldChg chg="del">
        <pc:chgData name="Mr Porter" userId="caeb4aa7-6afb-46a3-a995-19b0c182e2ba" providerId="ADAL" clId="{7E15D102-D023-43BE-938C-D9F7D1CCE3F7}" dt="2020-05-26T11:12:47.368" v="35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7E15D102-D023-43BE-938C-D9F7D1CCE3F7}" dt="2020-05-26T11:12:48.211" v="356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7E15D102-D023-43BE-938C-D9F7D1CCE3F7}" dt="2020-05-26T11:11:13.982" v="281" actId="20577"/>
        <pc:sldMkLst>
          <pc:docMk/>
          <pc:sldMk cId="1086408598" sldId="265"/>
        </pc:sldMkLst>
        <pc:spChg chg="mod">
          <ac:chgData name="Mr Porter" userId="caeb4aa7-6afb-46a3-a995-19b0c182e2ba" providerId="ADAL" clId="{7E15D102-D023-43BE-938C-D9F7D1CCE3F7}" dt="2020-05-26T11:11:13.982" v="281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addSp delSp modSp add mod">
        <pc:chgData name="Mr Porter" userId="caeb4aa7-6afb-46a3-a995-19b0c182e2ba" providerId="ADAL" clId="{7E15D102-D023-43BE-938C-D9F7D1CCE3F7}" dt="2020-05-26T11:18:21.138" v="450" actId="403"/>
        <pc:sldMkLst>
          <pc:docMk/>
          <pc:sldMk cId="981465775" sldId="266"/>
        </pc:sldMkLst>
        <pc:spChg chg="mod">
          <ac:chgData name="Mr Porter" userId="caeb4aa7-6afb-46a3-a995-19b0c182e2ba" providerId="ADAL" clId="{7E15D102-D023-43BE-938C-D9F7D1CCE3F7}" dt="2020-05-26T11:18:21.138" v="450" actId="403"/>
          <ac:spMkLst>
            <pc:docMk/>
            <pc:sldMk cId="981465775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1:13:53.937" v="377" actId="20577"/>
          <ac:spMkLst>
            <pc:docMk/>
            <pc:sldMk cId="981465775" sldId="266"/>
            <ac:spMk id="4" creationId="{00000000-0000-0000-0000-000000000000}"/>
          </ac:spMkLst>
        </pc:spChg>
        <pc:picChg chg="del">
          <ac:chgData name="Mr Porter" userId="caeb4aa7-6afb-46a3-a995-19b0c182e2ba" providerId="ADAL" clId="{7E15D102-D023-43BE-938C-D9F7D1CCE3F7}" dt="2020-05-26T11:14:03.459" v="379" actId="478"/>
          <ac:picMkLst>
            <pc:docMk/>
            <pc:sldMk cId="981465775" sldId="266"/>
            <ac:picMk id="2050" creationId="{8C4D01B0-470E-4A24-869D-E718D53BBEB6}"/>
          </ac:picMkLst>
        </pc:picChg>
        <pc:picChg chg="add mod">
          <ac:chgData name="Mr Porter" userId="caeb4aa7-6afb-46a3-a995-19b0c182e2ba" providerId="ADAL" clId="{7E15D102-D023-43BE-938C-D9F7D1CCE3F7}" dt="2020-05-26T11:14:34.419" v="384" actId="18131"/>
          <ac:picMkLst>
            <pc:docMk/>
            <pc:sldMk cId="981465775" sldId="266"/>
            <ac:picMk id="3074" creationId="{C445C5E5-8A4F-4F68-BFAA-3FDDA9461784}"/>
          </ac:picMkLst>
        </pc:picChg>
      </pc:sldChg>
      <pc:sldChg chg="addSp delSp modSp add mod">
        <pc:chgData name="Mr Porter" userId="caeb4aa7-6afb-46a3-a995-19b0c182e2ba" providerId="ADAL" clId="{7E15D102-D023-43BE-938C-D9F7D1CCE3F7}" dt="2020-05-26T11:18:18.165" v="449" actId="403"/>
        <pc:sldMkLst>
          <pc:docMk/>
          <pc:sldMk cId="570853802" sldId="267"/>
        </pc:sldMkLst>
        <pc:spChg chg="mod">
          <ac:chgData name="Mr Porter" userId="caeb4aa7-6afb-46a3-a995-19b0c182e2ba" providerId="ADAL" clId="{7E15D102-D023-43BE-938C-D9F7D1CCE3F7}" dt="2020-05-26T11:18:18.165" v="449" actId="403"/>
          <ac:spMkLst>
            <pc:docMk/>
            <pc:sldMk cId="570853802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1:16:02.862" v="401" actId="6549"/>
          <ac:spMkLst>
            <pc:docMk/>
            <pc:sldMk cId="570853802" sldId="267"/>
            <ac:spMk id="4" creationId="{00000000-0000-0000-0000-000000000000}"/>
          </ac:spMkLst>
        </pc:spChg>
        <pc:picChg chg="del">
          <ac:chgData name="Mr Porter" userId="caeb4aa7-6afb-46a3-a995-19b0c182e2ba" providerId="ADAL" clId="{7E15D102-D023-43BE-938C-D9F7D1CCE3F7}" dt="2020-05-26T11:15:40.630" v="386" actId="478"/>
          <ac:picMkLst>
            <pc:docMk/>
            <pc:sldMk cId="570853802" sldId="267"/>
            <ac:picMk id="3074" creationId="{C445C5E5-8A4F-4F68-BFAA-3FDDA9461784}"/>
          </ac:picMkLst>
        </pc:picChg>
        <pc:picChg chg="add mod">
          <ac:chgData name="Mr Porter" userId="caeb4aa7-6afb-46a3-a995-19b0c182e2ba" providerId="ADAL" clId="{7E15D102-D023-43BE-938C-D9F7D1CCE3F7}" dt="2020-05-26T11:17:46.399" v="410" actId="18131"/>
          <ac:picMkLst>
            <pc:docMk/>
            <pc:sldMk cId="570853802" sldId="267"/>
            <ac:picMk id="4098" creationId="{0570E589-DB38-4E00-8090-6704FF46E366}"/>
          </ac:picMkLst>
        </pc:picChg>
      </pc:sldChg>
      <pc:sldChg chg="addSp delSp modSp add mod">
        <pc:chgData name="Mr Porter" userId="caeb4aa7-6afb-46a3-a995-19b0c182e2ba" providerId="ADAL" clId="{7E15D102-D023-43BE-938C-D9F7D1CCE3F7}" dt="2020-05-26T11:20:00.453" v="458" actId="18131"/>
        <pc:sldMkLst>
          <pc:docMk/>
          <pc:sldMk cId="3455293561" sldId="268"/>
        </pc:sldMkLst>
        <pc:spChg chg="mod">
          <ac:chgData name="Mr Porter" userId="caeb4aa7-6afb-46a3-a995-19b0c182e2ba" providerId="ADAL" clId="{7E15D102-D023-43BE-938C-D9F7D1CCE3F7}" dt="2020-05-26T11:18:30.408" v="453" actId="27636"/>
          <ac:spMkLst>
            <pc:docMk/>
            <pc:sldMk cId="3455293561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1:18:08.411" v="445" actId="20577"/>
          <ac:spMkLst>
            <pc:docMk/>
            <pc:sldMk cId="3455293561" sldId="268"/>
            <ac:spMk id="4" creationId="{00000000-0000-0000-0000-000000000000}"/>
          </ac:spMkLst>
        </pc:spChg>
        <pc:picChg chg="del">
          <ac:chgData name="Mr Porter" userId="caeb4aa7-6afb-46a3-a995-19b0c182e2ba" providerId="ADAL" clId="{7E15D102-D023-43BE-938C-D9F7D1CCE3F7}" dt="2020-05-26T11:17:51.453" v="412" actId="478"/>
          <ac:picMkLst>
            <pc:docMk/>
            <pc:sldMk cId="3455293561" sldId="268"/>
            <ac:picMk id="4098" creationId="{0570E589-DB38-4E00-8090-6704FF46E366}"/>
          </ac:picMkLst>
        </pc:picChg>
        <pc:picChg chg="add mod">
          <ac:chgData name="Mr Porter" userId="caeb4aa7-6afb-46a3-a995-19b0c182e2ba" providerId="ADAL" clId="{7E15D102-D023-43BE-938C-D9F7D1CCE3F7}" dt="2020-05-26T11:20:00.453" v="458" actId="18131"/>
          <ac:picMkLst>
            <pc:docMk/>
            <pc:sldMk cId="3455293561" sldId="268"/>
            <ac:picMk id="5122" creationId="{413B25FC-9B1E-490E-B803-A8502DF9E05E}"/>
          </ac:picMkLst>
        </pc:picChg>
      </pc:sldChg>
      <pc:sldChg chg="addSp delSp modSp add mod">
        <pc:chgData name="Mr Porter" userId="caeb4aa7-6afb-46a3-a995-19b0c182e2ba" providerId="ADAL" clId="{7E15D102-D023-43BE-938C-D9F7D1CCE3F7}" dt="2020-05-26T11:22:52.222" v="519" actId="1076"/>
        <pc:sldMkLst>
          <pc:docMk/>
          <pc:sldMk cId="74554651" sldId="269"/>
        </pc:sldMkLst>
        <pc:spChg chg="mod">
          <ac:chgData name="Mr Porter" userId="caeb4aa7-6afb-46a3-a995-19b0c182e2ba" providerId="ADAL" clId="{7E15D102-D023-43BE-938C-D9F7D1CCE3F7}" dt="2020-05-26T11:20:34.885" v="507" actId="113"/>
          <ac:spMkLst>
            <pc:docMk/>
            <pc:sldMk cId="74554651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1:20:18.128" v="502" actId="20577"/>
          <ac:spMkLst>
            <pc:docMk/>
            <pc:sldMk cId="74554651" sldId="269"/>
            <ac:spMk id="4" creationId="{00000000-0000-0000-0000-000000000000}"/>
          </ac:spMkLst>
        </pc:spChg>
        <pc:picChg chg="del">
          <ac:chgData name="Mr Porter" userId="caeb4aa7-6afb-46a3-a995-19b0c182e2ba" providerId="ADAL" clId="{7E15D102-D023-43BE-938C-D9F7D1CCE3F7}" dt="2020-05-26T11:20:05.788" v="460" actId="478"/>
          <ac:picMkLst>
            <pc:docMk/>
            <pc:sldMk cId="74554651" sldId="269"/>
            <ac:picMk id="5122" creationId="{413B25FC-9B1E-490E-B803-A8502DF9E05E}"/>
          </ac:picMkLst>
        </pc:picChg>
        <pc:picChg chg="add del mod">
          <ac:chgData name="Mr Porter" userId="caeb4aa7-6afb-46a3-a995-19b0c182e2ba" providerId="ADAL" clId="{7E15D102-D023-43BE-938C-D9F7D1CCE3F7}" dt="2020-05-26T11:21:37.745" v="512" actId="478"/>
          <ac:picMkLst>
            <pc:docMk/>
            <pc:sldMk cId="74554651" sldId="269"/>
            <ac:picMk id="6146" creationId="{5C9AF1BD-AB7B-40A0-B6FD-3FDE8792C3DF}"/>
          </ac:picMkLst>
        </pc:picChg>
        <pc:picChg chg="add mod">
          <ac:chgData name="Mr Porter" userId="caeb4aa7-6afb-46a3-a995-19b0c182e2ba" providerId="ADAL" clId="{7E15D102-D023-43BE-938C-D9F7D1CCE3F7}" dt="2020-05-26T11:22:52.222" v="519" actId="1076"/>
          <ac:picMkLst>
            <pc:docMk/>
            <pc:sldMk cId="74554651" sldId="269"/>
            <ac:picMk id="6148" creationId="{EBECCAA5-3E58-43E2-9104-617343EA8697}"/>
          </ac:picMkLst>
        </pc:picChg>
      </pc:sldChg>
      <pc:sldChg chg="add">
        <pc:chgData name="Mr Porter" userId="caeb4aa7-6afb-46a3-a995-19b0c182e2ba" providerId="ADAL" clId="{7E15D102-D023-43BE-938C-D9F7D1CCE3F7}" dt="2020-05-26T11:22:55.052" v="520"/>
        <pc:sldMkLst>
          <pc:docMk/>
          <pc:sldMk cId="1260227879" sldId="270"/>
        </pc:sldMkLst>
      </pc:sldChg>
      <pc:sldChg chg="addSp delSp modSp add mod">
        <pc:chgData name="Mr Porter" userId="caeb4aa7-6afb-46a3-a995-19b0c182e2ba" providerId="ADAL" clId="{7E15D102-D023-43BE-938C-D9F7D1CCE3F7}" dt="2020-05-26T11:32:44.738" v="631" actId="14100"/>
        <pc:sldMkLst>
          <pc:docMk/>
          <pc:sldMk cId="2655572661" sldId="271"/>
        </pc:sldMkLst>
        <pc:spChg chg="mod ord">
          <ac:chgData name="Mr Porter" userId="caeb4aa7-6afb-46a3-a995-19b0c182e2ba" providerId="ADAL" clId="{7E15D102-D023-43BE-938C-D9F7D1CCE3F7}" dt="2020-05-26T11:32:44.738" v="631" actId="14100"/>
          <ac:spMkLst>
            <pc:docMk/>
            <pc:sldMk cId="2655572661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1:32:31.175" v="628" actId="255"/>
          <ac:spMkLst>
            <pc:docMk/>
            <pc:sldMk cId="2655572661" sldId="271"/>
            <ac:spMk id="4" creationId="{00000000-0000-0000-0000-000000000000}"/>
          </ac:spMkLst>
        </pc:spChg>
        <pc:spChg chg="add del">
          <ac:chgData name="Mr Porter" userId="caeb4aa7-6afb-46a3-a995-19b0c182e2ba" providerId="ADAL" clId="{7E15D102-D023-43BE-938C-D9F7D1CCE3F7}" dt="2020-05-26T11:32:27.638" v="627" actId="26606"/>
          <ac:spMkLst>
            <pc:docMk/>
            <pc:sldMk cId="2655572661" sldId="271"/>
            <ac:spMk id="71" creationId="{4FAE1107-CEC3-4041-8BAA-CDB6F6759B35}"/>
          </ac:spMkLst>
        </pc:spChg>
        <pc:spChg chg="add">
          <ac:chgData name="Mr Porter" userId="caeb4aa7-6afb-46a3-a995-19b0c182e2ba" providerId="ADAL" clId="{7E15D102-D023-43BE-938C-D9F7D1CCE3F7}" dt="2020-05-26T11:32:27.638" v="627" actId="26606"/>
          <ac:spMkLst>
            <pc:docMk/>
            <pc:sldMk cId="2655572661" sldId="271"/>
            <ac:spMk id="74" creationId="{CA4D39DB-AFA4-47BA-A7F2-13A71D210C66}"/>
          </ac:spMkLst>
        </pc:spChg>
        <pc:spChg chg="add del">
          <ac:chgData name="Mr Porter" userId="caeb4aa7-6afb-46a3-a995-19b0c182e2ba" providerId="ADAL" clId="{7E15D102-D023-43BE-938C-D9F7D1CCE3F7}" dt="2020-05-26T11:29:22.667" v="523" actId="26606"/>
          <ac:spMkLst>
            <pc:docMk/>
            <pc:sldMk cId="2655572661" sldId="271"/>
            <ac:spMk id="137" creationId="{CA4D39DB-AFA4-47BA-A7F2-13A71D210C66}"/>
          </ac:spMkLst>
        </pc:spChg>
        <pc:picChg chg="del mod">
          <ac:chgData name="Mr Porter" userId="caeb4aa7-6afb-46a3-a995-19b0c182e2ba" providerId="ADAL" clId="{7E15D102-D023-43BE-938C-D9F7D1CCE3F7}" dt="2020-05-26T11:29:55.946" v="587" actId="478"/>
          <ac:picMkLst>
            <pc:docMk/>
            <pc:sldMk cId="2655572661" sldId="271"/>
            <ac:picMk id="6148" creationId="{EBECCAA5-3E58-43E2-9104-617343EA8697}"/>
          </ac:picMkLst>
        </pc:picChg>
        <pc:picChg chg="add mod">
          <ac:chgData name="Mr Porter" userId="caeb4aa7-6afb-46a3-a995-19b0c182e2ba" providerId="ADAL" clId="{7E15D102-D023-43BE-938C-D9F7D1CCE3F7}" dt="2020-05-26T11:32:27.638" v="627" actId="26606"/>
          <ac:picMkLst>
            <pc:docMk/>
            <pc:sldMk cId="2655572661" sldId="271"/>
            <ac:picMk id="7170" creationId="{95586F9B-5682-4B58-AC44-6B00CB674B86}"/>
          </ac:picMkLst>
        </pc:picChg>
        <pc:cxnChg chg="add del">
          <ac:chgData name="Mr Porter" userId="caeb4aa7-6afb-46a3-a995-19b0c182e2ba" providerId="ADAL" clId="{7E15D102-D023-43BE-938C-D9F7D1CCE3F7}" dt="2020-05-26T11:32:27.638" v="627" actId="26606"/>
          <ac:cxnSpMkLst>
            <pc:docMk/>
            <pc:sldMk cId="2655572661" sldId="271"/>
            <ac:cxnSpMk id="73" creationId="{1AEA88FB-F5DD-45CE-AAE1-7B33D0ABDD25}"/>
          </ac:cxnSpMkLst>
        </pc:cxnChg>
      </pc:sldChg>
      <pc:sldChg chg="addSp delSp modSp add del mod ord">
        <pc:chgData name="Mr Porter" userId="caeb4aa7-6afb-46a3-a995-19b0c182e2ba" providerId="ADAL" clId="{7E15D102-D023-43BE-938C-D9F7D1CCE3F7}" dt="2020-05-26T11:47:31.532" v="727" actId="47"/>
        <pc:sldMkLst>
          <pc:docMk/>
          <pc:sldMk cId="231391331" sldId="272"/>
        </pc:sldMkLst>
        <pc:spChg chg="mod">
          <ac:chgData name="Mr Porter" userId="caeb4aa7-6afb-46a3-a995-19b0c182e2ba" providerId="ADAL" clId="{7E15D102-D023-43BE-938C-D9F7D1CCE3F7}" dt="2020-05-26T11:33:30.705" v="663" actId="20577"/>
          <ac:spMkLst>
            <pc:docMk/>
            <pc:sldMk cId="231391331" sldId="272"/>
            <ac:spMk id="2" creationId="{00000000-0000-0000-0000-000000000000}"/>
          </ac:spMkLst>
        </pc:spChg>
        <pc:spChg chg="add del">
          <ac:chgData name="Mr Porter" userId="caeb4aa7-6afb-46a3-a995-19b0c182e2ba" providerId="ADAL" clId="{7E15D102-D023-43BE-938C-D9F7D1CCE3F7}" dt="2020-05-26T11:34:42.558" v="666" actId="478"/>
          <ac:spMkLst>
            <pc:docMk/>
            <pc:sldMk cId="231391331" sldId="272"/>
            <ac:spMk id="3" creationId="{D08983F1-42A0-4C89-A62F-8D2BF45F0CD6}"/>
          </ac:spMkLst>
        </pc:spChg>
        <pc:spChg chg="mod">
          <ac:chgData name="Mr Porter" userId="caeb4aa7-6afb-46a3-a995-19b0c182e2ba" providerId="ADAL" clId="{7E15D102-D023-43BE-938C-D9F7D1CCE3F7}" dt="2020-05-26T11:33:22.846" v="659" actId="20577"/>
          <ac:spMkLst>
            <pc:docMk/>
            <pc:sldMk cId="231391331" sldId="272"/>
            <ac:spMk id="4" creationId="{00000000-0000-0000-0000-000000000000}"/>
          </ac:spMkLst>
        </pc:spChg>
        <pc:picChg chg="del">
          <ac:chgData name="Mr Porter" userId="caeb4aa7-6afb-46a3-a995-19b0c182e2ba" providerId="ADAL" clId="{7E15D102-D023-43BE-938C-D9F7D1CCE3F7}" dt="2020-05-26T11:33:34.698" v="664" actId="478"/>
          <ac:picMkLst>
            <pc:docMk/>
            <pc:sldMk cId="231391331" sldId="272"/>
            <ac:picMk id="7170" creationId="{95586F9B-5682-4B58-AC44-6B00CB674B86}"/>
          </ac:picMkLst>
        </pc:picChg>
        <pc:picChg chg="add del mod">
          <ac:chgData name="Mr Porter" userId="caeb4aa7-6afb-46a3-a995-19b0c182e2ba" providerId="ADAL" clId="{7E15D102-D023-43BE-938C-D9F7D1CCE3F7}" dt="2020-05-26T11:35:16.021" v="670" actId="478"/>
          <ac:picMkLst>
            <pc:docMk/>
            <pc:sldMk cId="231391331" sldId="272"/>
            <ac:picMk id="9220" creationId="{243CE476-C7F7-4AB3-B481-F66F8EA8BB2B}"/>
          </ac:picMkLst>
        </pc:picChg>
        <pc:picChg chg="add del mod">
          <ac:chgData name="Mr Porter" userId="caeb4aa7-6afb-46a3-a995-19b0c182e2ba" providerId="ADAL" clId="{7E15D102-D023-43BE-938C-D9F7D1CCE3F7}" dt="2020-05-26T11:40:00.001" v="726" actId="478"/>
          <ac:picMkLst>
            <pc:docMk/>
            <pc:sldMk cId="231391331" sldId="272"/>
            <ac:picMk id="9222" creationId="{D40A6D6A-3E2F-437A-976F-5854FCE28C89}"/>
          </ac:picMkLst>
        </pc:picChg>
      </pc:sldChg>
      <pc:sldChg chg="addSp delSp modSp add mod">
        <pc:chgData name="Mr Porter" userId="caeb4aa7-6afb-46a3-a995-19b0c182e2ba" providerId="ADAL" clId="{7E15D102-D023-43BE-938C-D9F7D1CCE3F7}" dt="2020-05-26T11:39:49.761" v="722" actId="571"/>
        <pc:sldMkLst>
          <pc:docMk/>
          <pc:sldMk cId="751293818" sldId="273"/>
        </pc:sldMkLst>
        <pc:spChg chg="mod">
          <ac:chgData name="Mr Porter" userId="caeb4aa7-6afb-46a3-a995-19b0c182e2ba" providerId="ADAL" clId="{7E15D102-D023-43BE-938C-D9F7D1CCE3F7}" dt="2020-05-26T11:37:06.984" v="697" actId="20577"/>
          <ac:spMkLst>
            <pc:docMk/>
            <pc:sldMk cId="751293818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1:36:28.750" v="686" actId="20577"/>
          <ac:spMkLst>
            <pc:docMk/>
            <pc:sldMk cId="751293818" sldId="273"/>
            <ac:spMk id="4" creationId="{00000000-0000-0000-0000-000000000000}"/>
          </ac:spMkLst>
        </pc:spChg>
        <pc:spChg chg="add mod">
          <ac:chgData name="Mr Porter" userId="caeb4aa7-6afb-46a3-a995-19b0c182e2ba" providerId="ADAL" clId="{7E15D102-D023-43BE-938C-D9F7D1CCE3F7}" dt="2020-05-26T11:39:41.043" v="717" actId="1076"/>
          <ac:spMkLst>
            <pc:docMk/>
            <pc:sldMk cId="751293818" sldId="273"/>
            <ac:spMk id="7" creationId="{F4318DF4-E74A-4D48-A649-C50E17E4A164}"/>
          </ac:spMkLst>
        </pc:spChg>
        <pc:spChg chg="add mod">
          <ac:chgData name="Mr Porter" userId="caeb4aa7-6afb-46a3-a995-19b0c182e2ba" providerId="ADAL" clId="{7E15D102-D023-43BE-938C-D9F7D1CCE3F7}" dt="2020-05-26T11:39:43.062" v="718" actId="571"/>
          <ac:spMkLst>
            <pc:docMk/>
            <pc:sldMk cId="751293818" sldId="273"/>
            <ac:spMk id="8" creationId="{E233EF94-53C0-4FCE-82E4-64829AFD73F4}"/>
          </ac:spMkLst>
        </pc:spChg>
        <pc:spChg chg="add mod">
          <ac:chgData name="Mr Porter" userId="caeb4aa7-6afb-46a3-a995-19b0c182e2ba" providerId="ADAL" clId="{7E15D102-D023-43BE-938C-D9F7D1CCE3F7}" dt="2020-05-26T11:39:44.612" v="719" actId="571"/>
          <ac:spMkLst>
            <pc:docMk/>
            <pc:sldMk cId="751293818" sldId="273"/>
            <ac:spMk id="9" creationId="{67C97860-E4A6-45DE-A2FE-EF3DA163AB29}"/>
          </ac:spMkLst>
        </pc:spChg>
        <pc:spChg chg="add mod">
          <ac:chgData name="Mr Porter" userId="caeb4aa7-6afb-46a3-a995-19b0c182e2ba" providerId="ADAL" clId="{7E15D102-D023-43BE-938C-D9F7D1CCE3F7}" dt="2020-05-26T11:39:46.584" v="720" actId="571"/>
          <ac:spMkLst>
            <pc:docMk/>
            <pc:sldMk cId="751293818" sldId="273"/>
            <ac:spMk id="10" creationId="{9CD9BE85-1DDD-4B4F-8640-B00A83A4D116}"/>
          </ac:spMkLst>
        </pc:spChg>
        <pc:spChg chg="add mod">
          <ac:chgData name="Mr Porter" userId="caeb4aa7-6afb-46a3-a995-19b0c182e2ba" providerId="ADAL" clId="{7E15D102-D023-43BE-938C-D9F7D1CCE3F7}" dt="2020-05-26T11:39:48.039" v="721" actId="571"/>
          <ac:spMkLst>
            <pc:docMk/>
            <pc:sldMk cId="751293818" sldId="273"/>
            <ac:spMk id="11" creationId="{D7E2D0F3-6CB4-437B-9D18-6A7D0AB4D43D}"/>
          </ac:spMkLst>
        </pc:spChg>
        <pc:spChg chg="add mod">
          <ac:chgData name="Mr Porter" userId="caeb4aa7-6afb-46a3-a995-19b0c182e2ba" providerId="ADAL" clId="{7E15D102-D023-43BE-938C-D9F7D1CCE3F7}" dt="2020-05-26T11:39:49.761" v="722" actId="571"/>
          <ac:spMkLst>
            <pc:docMk/>
            <pc:sldMk cId="751293818" sldId="273"/>
            <ac:spMk id="12" creationId="{2C5C343D-CB3E-4C46-935C-1DD535A0ECA8}"/>
          </ac:spMkLst>
        </pc:spChg>
        <pc:picChg chg="del">
          <ac:chgData name="Mr Porter" userId="caeb4aa7-6afb-46a3-a995-19b0c182e2ba" providerId="ADAL" clId="{7E15D102-D023-43BE-938C-D9F7D1CCE3F7}" dt="2020-05-26T11:36:24.975" v="678" actId="478"/>
          <ac:picMkLst>
            <pc:docMk/>
            <pc:sldMk cId="751293818" sldId="273"/>
            <ac:picMk id="9222" creationId="{D40A6D6A-3E2F-437A-976F-5854FCE28C89}"/>
          </ac:picMkLst>
        </pc:picChg>
        <pc:picChg chg="add mod">
          <ac:chgData name="Mr Porter" userId="caeb4aa7-6afb-46a3-a995-19b0c182e2ba" providerId="ADAL" clId="{7E15D102-D023-43BE-938C-D9F7D1CCE3F7}" dt="2020-05-26T11:39:30.928" v="704" actId="1076"/>
          <ac:picMkLst>
            <pc:docMk/>
            <pc:sldMk cId="751293818" sldId="273"/>
            <ac:picMk id="10242" creationId="{1293DB81-B86C-42EC-8D80-163A0332673B}"/>
          </ac:picMkLst>
        </pc:picChg>
      </pc:sldChg>
      <pc:sldChg chg="addSp delSp modSp add mod ord">
        <pc:chgData name="Mr Porter" userId="caeb4aa7-6afb-46a3-a995-19b0c182e2ba" providerId="ADAL" clId="{7E15D102-D023-43BE-938C-D9F7D1CCE3F7}" dt="2020-05-26T14:17:59.959" v="1039" actId="255"/>
        <pc:sldMkLst>
          <pc:docMk/>
          <pc:sldMk cId="1507376828" sldId="274"/>
        </pc:sldMkLst>
        <pc:spChg chg="del mod">
          <ac:chgData name="Mr Porter" userId="caeb4aa7-6afb-46a3-a995-19b0c182e2ba" providerId="ADAL" clId="{7E15D102-D023-43BE-938C-D9F7D1CCE3F7}" dt="2020-05-26T13:06:08.751" v="891" actId="478"/>
          <ac:spMkLst>
            <pc:docMk/>
            <pc:sldMk cId="1507376828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4:17:59.959" v="1039" actId="255"/>
          <ac:spMkLst>
            <pc:docMk/>
            <pc:sldMk cId="1507376828" sldId="274"/>
            <ac:spMk id="4" creationId="{00000000-0000-0000-0000-000000000000}"/>
          </ac:spMkLst>
        </pc:spChg>
        <pc:spChg chg="add del mod">
          <ac:chgData name="Mr Porter" userId="caeb4aa7-6afb-46a3-a995-19b0c182e2ba" providerId="ADAL" clId="{7E15D102-D023-43BE-938C-D9F7D1CCE3F7}" dt="2020-05-26T13:06:22.845" v="892" actId="26606"/>
          <ac:spMkLst>
            <pc:docMk/>
            <pc:sldMk cId="1507376828" sldId="274"/>
            <ac:spMk id="5" creationId="{BDB316D6-903F-408A-9C32-9E6761A723CF}"/>
          </ac:spMkLst>
        </pc:spChg>
        <pc:spChg chg="add del mod">
          <ac:chgData name="Mr Porter" userId="caeb4aa7-6afb-46a3-a995-19b0c182e2ba" providerId="ADAL" clId="{7E15D102-D023-43BE-938C-D9F7D1CCE3F7}" dt="2020-05-26T13:06:22.845" v="892" actId="26606"/>
          <ac:spMkLst>
            <pc:docMk/>
            <pc:sldMk cId="1507376828" sldId="274"/>
            <ac:spMk id="6" creationId="{7530BCAF-7DA6-40E9-A0A3-5759BB858C7A}"/>
          </ac:spMkLst>
        </pc:spChg>
        <pc:spChg chg="del">
          <ac:chgData name="Mr Porter" userId="caeb4aa7-6afb-46a3-a995-19b0c182e2ba" providerId="ADAL" clId="{7E15D102-D023-43BE-938C-D9F7D1CCE3F7}" dt="2020-05-26T13:06:22.845" v="892" actId="26606"/>
          <ac:spMkLst>
            <pc:docMk/>
            <pc:sldMk cId="1507376828" sldId="274"/>
            <ac:spMk id="74" creationId="{CA4D39DB-AFA4-47BA-A7F2-13A71D210C66}"/>
          </ac:spMkLst>
        </pc:spChg>
        <pc:spChg chg="add del">
          <ac:chgData name="Mr Porter" userId="caeb4aa7-6afb-46a3-a995-19b0c182e2ba" providerId="ADAL" clId="{7E15D102-D023-43BE-938C-D9F7D1CCE3F7}" dt="2020-05-26T14:17:34.492" v="1036" actId="26606"/>
          <ac:spMkLst>
            <pc:docMk/>
            <pc:sldMk cId="1507376828" sldId="274"/>
            <ac:spMk id="81" creationId="{883F9AA6-0DA9-4F38-AA8A-C355838EB933}"/>
          </ac:spMkLst>
        </pc:spChg>
        <pc:graphicFrameChg chg="add mod modGraphic">
          <ac:chgData name="Mr Porter" userId="caeb4aa7-6afb-46a3-a995-19b0c182e2ba" providerId="ADAL" clId="{7E15D102-D023-43BE-938C-D9F7D1CCE3F7}" dt="2020-05-26T14:17:54.335" v="1038" actId="26606"/>
          <ac:graphicFrameMkLst>
            <pc:docMk/>
            <pc:sldMk cId="1507376828" sldId="274"/>
            <ac:graphicFrameMk id="76" creationId="{1EE3314A-3F2E-4E8F-BAD1-5DFD16CD60FF}"/>
          </ac:graphicFrameMkLst>
        </pc:graphicFrameChg>
        <pc:picChg chg="del">
          <ac:chgData name="Mr Porter" userId="caeb4aa7-6afb-46a3-a995-19b0c182e2ba" providerId="ADAL" clId="{7E15D102-D023-43BE-938C-D9F7D1CCE3F7}" dt="2020-05-26T13:04:55.383" v="851" actId="478"/>
          <ac:picMkLst>
            <pc:docMk/>
            <pc:sldMk cId="1507376828" sldId="274"/>
            <ac:picMk id="9222" creationId="{D40A6D6A-3E2F-437A-976F-5854FCE28C89}"/>
          </ac:picMkLst>
        </pc:picChg>
        <pc:cxnChg chg="add del">
          <ac:chgData name="Mr Porter" userId="caeb4aa7-6afb-46a3-a995-19b0c182e2ba" providerId="ADAL" clId="{7E15D102-D023-43BE-938C-D9F7D1CCE3F7}" dt="2020-05-26T14:17:34.492" v="1036" actId="26606"/>
          <ac:cxnSpMkLst>
            <pc:docMk/>
            <pc:sldMk cId="1507376828" sldId="274"/>
            <ac:cxnSpMk id="83" creationId="{5C45FA27-EB18-4E04-8C96-68F7A0BC1DD9}"/>
          </ac:cxnSpMkLst>
        </pc:cxnChg>
      </pc:sldChg>
      <pc:sldChg chg="add">
        <pc:chgData name="Mr Porter" userId="caeb4aa7-6afb-46a3-a995-19b0c182e2ba" providerId="ADAL" clId="{7E15D102-D023-43BE-938C-D9F7D1CCE3F7}" dt="2020-05-26T13:00:18.761" v="728"/>
        <pc:sldMkLst>
          <pc:docMk/>
          <pc:sldMk cId="3196692384" sldId="275"/>
        </pc:sldMkLst>
      </pc:sldChg>
      <pc:sldChg chg="addSp delSp modSp mod">
        <pc:chgData name="Mr Porter" userId="caeb4aa7-6afb-46a3-a995-19b0c182e2ba" providerId="ADAL" clId="{7E15D102-D023-43BE-938C-D9F7D1CCE3F7}" dt="2020-05-26T13:02:54.370" v="847" actId="20577"/>
        <pc:sldMkLst>
          <pc:docMk/>
          <pc:sldMk cId="3404563269" sldId="276"/>
        </pc:sldMkLst>
        <pc:spChg chg="add del mod">
          <ac:chgData name="Mr Porter" userId="caeb4aa7-6afb-46a3-a995-19b0c182e2ba" providerId="ADAL" clId="{7E15D102-D023-43BE-938C-D9F7D1CCE3F7}" dt="2020-05-26T13:02:37.538" v="824" actId="26606"/>
          <ac:spMkLst>
            <pc:docMk/>
            <pc:sldMk cId="3404563269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3:02:54.370" v="847" actId="20577"/>
          <ac:spMkLst>
            <pc:docMk/>
            <pc:sldMk cId="3404563269" sldId="276"/>
            <ac:spMk id="4" creationId="{00000000-0000-0000-0000-000000000000}"/>
          </ac:spMkLst>
        </pc:spChg>
        <pc:spChg chg="add del">
          <ac:chgData name="Mr Porter" userId="caeb4aa7-6afb-46a3-a995-19b0c182e2ba" providerId="ADAL" clId="{7E15D102-D023-43BE-938C-D9F7D1CCE3F7}" dt="2020-05-26T13:02:37.538" v="824" actId="26606"/>
          <ac:spMkLst>
            <pc:docMk/>
            <pc:sldMk cId="3404563269" sldId="276"/>
            <ac:spMk id="71" creationId="{4FAE1107-CEC3-4041-8BAA-CDB6F6759B35}"/>
          </ac:spMkLst>
        </pc:spChg>
        <pc:spChg chg="add del">
          <ac:chgData name="Mr Porter" userId="caeb4aa7-6afb-46a3-a995-19b0c182e2ba" providerId="ADAL" clId="{7E15D102-D023-43BE-938C-D9F7D1CCE3F7}" dt="2020-05-26T13:02:29.790" v="819" actId="26606"/>
          <ac:spMkLst>
            <pc:docMk/>
            <pc:sldMk cId="3404563269" sldId="276"/>
            <ac:spMk id="76" creationId="{F7422F06-6017-4361-8872-E0E2CEB20B48}"/>
          </ac:spMkLst>
        </pc:spChg>
        <pc:spChg chg="add">
          <ac:chgData name="Mr Porter" userId="caeb4aa7-6afb-46a3-a995-19b0c182e2ba" providerId="ADAL" clId="{7E15D102-D023-43BE-938C-D9F7D1CCE3F7}" dt="2020-05-26T13:02:37.538" v="824" actId="26606"/>
          <ac:spMkLst>
            <pc:docMk/>
            <pc:sldMk cId="3404563269" sldId="276"/>
            <ac:spMk id="78" creationId="{F7422F06-6017-4361-8872-E0E2CEB20B48}"/>
          </ac:spMkLst>
        </pc:spChg>
        <pc:spChg chg="add del">
          <ac:chgData name="Mr Porter" userId="caeb4aa7-6afb-46a3-a995-19b0c182e2ba" providerId="ADAL" clId="{7E15D102-D023-43BE-938C-D9F7D1CCE3F7}" dt="2020-05-26T13:01:57.516" v="795" actId="26606"/>
          <ac:spMkLst>
            <pc:docMk/>
            <pc:sldMk cId="3404563269" sldId="276"/>
            <ac:spMk id="79" creationId="{F7422F06-6017-4361-8872-E0E2CEB20B48}"/>
          </ac:spMkLst>
        </pc:spChg>
        <pc:graphicFrameChg chg="add del mod">
          <ac:chgData name="Mr Porter" userId="caeb4aa7-6afb-46a3-a995-19b0c182e2ba" providerId="ADAL" clId="{7E15D102-D023-43BE-938C-D9F7D1CCE3F7}" dt="2020-05-26T13:01:57.516" v="795" actId="26606"/>
          <ac:graphicFrameMkLst>
            <pc:docMk/>
            <pc:sldMk cId="3404563269" sldId="276"/>
            <ac:graphicFrameMk id="75" creationId="{8BC8BDF8-CDBC-4804-AF31-59B3BAE618A2}"/>
          </ac:graphicFrameMkLst>
        </pc:graphicFrameChg>
        <pc:graphicFrameChg chg="add del">
          <ac:chgData name="Mr Porter" userId="caeb4aa7-6afb-46a3-a995-19b0c182e2ba" providerId="ADAL" clId="{7E15D102-D023-43BE-938C-D9F7D1CCE3F7}" dt="2020-05-26T13:02:29.790" v="819" actId="26606"/>
          <ac:graphicFrameMkLst>
            <pc:docMk/>
            <pc:sldMk cId="3404563269" sldId="276"/>
            <ac:graphicFrameMk id="77" creationId="{02286E60-F8CE-4A87-9D24-6021C4E8D36A}"/>
          </ac:graphicFrameMkLst>
        </pc:graphicFrameChg>
        <pc:graphicFrameChg chg="add">
          <ac:chgData name="Mr Porter" userId="caeb4aa7-6afb-46a3-a995-19b0c182e2ba" providerId="ADAL" clId="{7E15D102-D023-43BE-938C-D9F7D1CCE3F7}" dt="2020-05-26T13:02:37.538" v="824" actId="26606"/>
          <ac:graphicFrameMkLst>
            <pc:docMk/>
            <pc:sldMk cId="3404563269" sldId="276"/>
            <ac:graphicFrameMk id="80" creationId="{C67DA845-7B10-4ABE-8BAB-E99EBB086BD0}"/>
          </ac:graphicFrameMkLst>
        </pc:graphicFrameChg>
        <pc:picChg chg="del">
          <ac:chgData name="Mr Porter" userId="caeb4aa7-6afb-46a3-a995-19b0c182e2ba" providerId="ADAL" clId="{7E15D102-D023-43BE-938C-D9F7D1CCE3F7}" dt="2020-05-26T13:01:26.118" v="761" actId="478"/>
          <ac:picMkLst>
            <pc:docMk/>
            <pc:sldMk cId="3404563269" sldId="276"/>
            <ac:picMk id="2050" creationId="{8C4D01B0-470E-4A24-869D-E718D53BBEB6}"/>
          </ac:picMkLst>
        </pc:picChg>
        <pc:cxnChg chg="add del">
          <ac:chgData name="Mr Porter" userId="caeb4aa7-6afb-46a3-a995-19b0c182e2ba" providerId="ADAL" clId="{7E15D102-D023-43BE-938C-D9F7D1CCE3F7}" dt="2020-05-26T13:02:37.538" v="824" actId="26606"/>
          <ac:cxnSpMkLst>
            <pc:docMk/>
            <pc:sldMk cId="3404563269" sldId="276"/>
            <ac:cxnSpMk id="73" creationId="{1AEA88FB-F5DD-45CE-AAE1-7B33D0ABDD25}"/>
          </ac:cxnSpMkLst>
        </pc:cxnChg>
      </pc:sldChg>
      <pc:sldChg chg="modSp">
        <pc:chgData name="Mr Porter" userId="caeb4aa7-6afb-46a3-a995-19b0c182e2ba" providerId="ADAL" clId="{7E15D102-D023-43BE-938C-D9F7D1CCE3F7}" dt="2020-05-26T14:19:16.210" v="1059"/>
        <pc:sldMkLst>
          <pc:docMk/>
          <pc:sldMk cId="4015004643" sldId="277"/>
        </pc:sldMkLst>
        <pc:picChg chg="mod">
          <ac:chgData name="Mr Porter" userId="caeb4aa7-6afb-46a3-a995-19b0c182e2ba" providerId="ADAL" clId="{7E15D102-D023-43BE-938C-D9F7D1CCE3F7}" dt="2020-05-26T14:19:16.210" v="1059"/>
          <ac:picMkLst>
            <pc:docMk/>
            <pc:sldMk cId="4015004643" sldId="277"/>
            <ac:picMk id="6" creationId="{E7DFCFAC-8619-4D13-8981-2A6B3DDB45F6}"/>
          </ac:picMkLst>
        </pc:picChg>
      </pc:sldChg>
      <pc:sldChg chg="addSp delSp modSp mod">
        <pc:chgData name="Mr Porter" userId="caeb4aa7-6afb-46a3-a995-19b0c182e2ba" providerId="ADAL" clId="{7E15D102-D023-43BE-938C-D9F7D1CCE3F7}" dt="2020-05-26T14:24:33.434" v="1122" actId="478"/>
        <pc:sldMkLst>
          <pc:docMk/>
          <pc:sldMk cId="4062319987" sldId="278"/>
        </pc:sldMkLst>
        <pc:spChg chg="add mod">
          <ac:chgData name="Mr Porter" userId="caeb4aa7-6afb-46a3-a995-19b0c182e2ba" providerId="ADAL" clId="{7E15D102-D023-43BE-938C-D9F7D1CCE3F7}" dt="2020-05-26T14:24:32.731" v="1120" actId="1076"/>
          <ac:spMkLst>
            <pc:docMk/>
            <pc:sldMk cId="4062319987" sldId="278"/>
            <ac:spMk id="6" creationId="{C7E59FCD-A611-4AA0-853F-2E7A7CBF8AD6}"/>
          </ac:spMkLst>
        </pc:spChg>
        <pc:spChg chg="mod">
          <ac:chgData name="Mr Porter" userId="caeb4aa7-6afb-46a3-a995-19b0c182e2ba" providerId="ADAL" clId="{7E15D102-D023-43BE-938C-D9F7D1CCE3F7}" dt="2020-05-26T14:21:54.336" v="1095" actId="20577"/>
          <ac:spMkLst>
            <pc:docMk/>
            <pc:sldMk cId="4062319987" sldId="278"/>
            <ac:spMk id="8" creationId="{22F344A0-2B01-4CD9-A1AA-9323C2750E15}"/>
          </ac:spMkLst>
        </pc:spChg>
        <pc:spChg chg="mod">
          <ac:chgData name="Mr Porter" userId="caeb4aa7-6afb-46a3-a995-19b0c182e2ba" providerId="ADAL" clId="{7E15D102-D023-43BE-938C-D9F7D1CCE3F7}" dt="2020-05-26T14:24:32.731" v="1120" actId="1076"/>
          <ac:spMkLst>
            <pc:docMk/>
            <pc:sldMk cId="4062319987" sldId="278"/>
            <ac:spMk id="16" creationId="{4D3A521F-6BB9-4F57-9D10-7BF5B828611E}"/>
          </ac:spMkLst>
        </pc:spChg>
        <pc:spChg chg="add mod">
          <ac:chgData name="Mr Porter" userId="caeb4aa7-6afb-46a3-a995-19b0c182e2ba" providerId="ADAL" clId="{7E15D102-D023-43BE-938C-D9F7D1CCE3F7}" dt="2020-05-26T14:23:52.484" v="1110" actId="571"/>
          <ac:spMkLst>
            <pc:docMk/>
            <pc:sldMk cId="4062319987" sldId="278"/>
            <ac:spMk id="22" creationId="{415187D6-C49D-43EA-87D8-AC16786B6CE7}"/>
          </ac:spMkLst>
        </pc:spChg>
        <pc:spChg chg="add mod">
          <ac:chgData name="Mr Porter" userId="caeb4aa7-6afb-46a3-a995-19b0c182e2ba" providerId="ADAL" clId="{7E15D102-D023-43BE-938C-D9F7D1CCE3F7}" dt="2020-05-26T14:24:32.496" v="1119" actId="1076"/>
          <ac:spMkLst>
            <pc:docMk/>
            <pc:sldMk cId="4062319987" sldId="278"/>
            <ac:spMk id="23" creationId="{D3628505-3CB7-4876-AB01-3943919F226F}"/>
          </ac:spMkLst>
        </pc:spChg>
        <pc:spChg chg="mod">
          <ac:chgData name="Mr Porter" userId="caeb4aa7-6afb-46a3-a995-19b0c182e2ba" providerId="ADAL" clId="{7E15D102-D023-43BE-938C-D9F7D1CCE3F7}" dt="2020-05-26T14:24:32.496" v="1119" actId="1076"/>
          <ac:spMkLst>
            <pc:docMk/>
            <pc:sldMk cId="4062319987" sldId="278"/>
            <ac:spMk id="25" creationId="{58BF987E-3EE8-449A-8C79-5EA4A2450342}"/>
          </ac:spMkLst>
        </pc:spChg>
        <pc:spChg chg="mod">
          <ac:chgData name="Mr Porter" userId="caeb4aa7-6afb-46a3-a995-19b0c182e2ba" providerId="ADAL" clId="{7E15D102-D023-43BE-938C-D9F7D1CCE3F7}" dt="2020-05-26T14:24:32.731" v="1120" actId="1076"/>
          <ac:spMkLst>
            <pc:docMk/>
            <pc:sldMk cId="4062319987" sldId="278"/>
            <ac:spMk id="26" creationId="{D9CA660E-CB96-431A-B40C-166F7AB905AD}"/>
          </ac:spMkLst>
        </pc:spChg>
        <pc:spChg chg="mod">
          <ac:chgData name="Mr Porter" userId="caeb4aa7-6afb-46a3-a995-19b0c182e2ba" providerId="ADAL" clId="{7E15D102-D023-43BE-938C-D9F7D1CCE3F7}" dt="2020-05-26T14:24:32.496" v="1119" actId="1076"/>
          <ac:spMkLst>
            <pc:docMk/>
            <pc:sldMk cId="4062319987" sldId="278"/>
            <ac:spMk id="27" creationId="{A7AD3981-A190-490D-B4EF-4A483AB384F9}"/>
          </ac:spMkLst>
        </pc:spChg>
        <pc:picChg chg="add mod ord">
          <ac:chgData name="Mr Porter" userId="caeb4aa7-6afb-46a3-a995-19b0c182e2ba" providerId="ADAL" clId="{7E15D102-D023-43BE-938C-D9F7D1CCE3F7}" dt="2020-05-26T14:24:32.731" v="1120" actId="1076"/>
          <ac:picMkLst>
            <pc:docMk/>
            <pc:sldMk cId="4062319987" sldId="278"/>
            <ac:picMk id="5" creationId="{868CA108-C751-4EE5-9117-1BA8C25DF304}"/>
          </ac:picMkLst>
        </pc:picChg>
        <pc:picChg chg="mod">
          <ac:chgData name="Mr Porter" userId="caeb4aa7-6afb-46a3-a995-19b0c182e2ba" providerId="ADAL" clId="{7E15D102-D023-43BE-938C-D9F7D1CCE3F7}" dt="2020-05-26T14:24:32.731" v="1120" actId="1076"/>
          <ac:picMkLst>
            <pc:docMk/>
            <pc:sldMk cId="4062319987" sldId="278"/>
            <ac:picMk id="10" creationId="{4C12A00C-2C07-4CF0-9DD1-39EE2D341146}"/>
          </ac:picMkLst>
        </pc:picChg>
        <pc:picChg chg="mod">
          <ac:chgData name="Mr Porter" userId="caeb4aa7-6afb-46a3-a995-19b0c182e2ba" providerId="ADAL" clId="{7E15D102-D023-43BE-938C-D9F7D1CCE3F7}" dt="2020-05-26T14:24:32.496" v="1119" actId="1076"/>
          <ac:picMkLst>
            <pc:docMk/>
            <pc:sldMk cId="4062319987" sldId="278"/>
            <ac:picMk id="13" creationId="{B44FBA90-CDEE-42A8-9BAE-E042BEFB78A5}"/>
          </ac:picMkLst>
        </pc:picChg>
        <pc:picChg chg="mod">
          <ac:chgData name="Mr Porter" userId="caeb4aa7-6afb-46a3-a995-19b0c182e2ba" providerId="ADAL" clId="{7E15D102-D023-43BE-938C-D9F7D1CCE3F7}" dt="2020-05-26T14:24:32.496" v="1119" actId="1076"/>
          <ac:picMkLst>
            <pc:docMk/>
            <pc:sldMk cId="4062319987" sldId="278"/>
            <ac:picMk id="15" creationId="{E8DC4A39-4E66-478F-9F78-7AE13ECB25E2}"/>
          </ac:picMkLst>
        </pc:picChg>
        <pc:picChg chg="mod">
          <ac:chgData name="Mr Porter" userId="caeb4aa7-6afb-46a3-a995-19b0c182e2ba" providerId="ADAL" clId="{7E15D102-D023-43BE-938C-D9F7D1CCE3F7}" dt="2020-05-26T14:24:32.496" v="1119" actId="1076"/>
          <ac:picMkLst>
            <pc:docMk/>
            <pc:sldMk cId="4062319987" sldId="278"/>
            <ac:picMk id="18" creationId="{A441A8EE-1609-48E0-BFB6-26C9868FF359}"/>
          </ac:picMkLst>
        </pc:picChg>
        <pc:picChg chg="add mod">
          <ac:chgData name="Mr Porter" userId="caeb4aa7-6afb-46a3-a995-19b0c182e2ba" providerId="ADAL" clId="{7E15D102-D023-43BE-938C-D9F7D1CCE3F7}" dt="2020-05-26T14:24:32.496" v="1119" actId="1076"/>
          <ac:picMkLst>
            <pc:docMk/>
            <pc:sldMk cId="4062319987" sldId="278"/>
            <ac:picMk id="19" creationId="{F55F33E8-E8E1-4427-8FA8-7E2A9CF34C85}"/>
          </ac:picMkLst>
        </pc:picChg>
        <pc:picChg chg="add mod">
          <ac:chgData name="Mr Porter" userId="caeb4aa7-6afb-46a3-a995-19b0c182e2ba" providerId="ADAL" clId="{7E15D102-D023-43BE-938C-D9F7D1CCE3F7}" dt="2020-05-26T14:23:52.484" v="1110" actId="571"/>
          <ac:picMkLst>
            <pc:docMk/>
            <pc:sldMk cId="4062319987" sldId="278"/>
            <ac:picMk id="21" creationId="{6DBB6345-ED55-4AE5-B6D9-89120C6F9AA1}"/>
          </ac:picMkLst>
        </pc:picChg>
        <pc:picChg chg="mod">
          <ac:chgData name="Mr Porter" userId="caeb4aa7-6afb-46a3-a995-19b0c182e2ba" providerId="ADAL" clId="{7E15D102-D023-43BE-938C-D9F7D1CCE3F7}" dt="2020-05-26T14:24:32.731" v="1120" actId="1076"/>
          <ac:picMkLst>
            <pc:docMk/>
            <pc:sldMk cId="4062319987" sldId="278"/>
            <ac:picMk id="30" creationId="{3C64CF54-8EBA-41F2-B41A-C50742D531DD}"/>
          </ac:picMkLst>
        </pc:picChg>
        <pc:picChg chg="add del">
          <ac:chgData name="Mr Porter" userId="caeb4aa7-6afb-46a3-a995-19b0c182e2ba" providerId="ADAL" clId="{7E15D102-D023-43BE-938C-D9F7D1CCE3F7}" dt="2020-05-26T14:24:32.918" v="1121" actId="478"/>
          <ac:picMkLst>
            <pc:docMk/>
            <pc:sldMk cId="4062319987" sldId="278"/>
            <ac:picMk id="2052" creationId="{F3C3E08F-FA52-4D72-A7DF-F0ED14A406A9}"/>
          </ac:picMkLst>
        </pc:picChg>
        <pc:picChg chg="add del mod">
          <ac:chgData name="Mr Porter" userId="caeb4aa7-6afb-46a3-a995-19b0c182e2ba" providerId="ADAL" clId="{7E15D102-D023-43BE-938C-D9F7D1CCE3F7}" dt="2020-05-26T14:24:33.434" v="1122" actId="478"/>
          <ac:picMkLst>
            <pc:docMk/>
            <pc:sldMk cId="4062319987" sldId="278"/>
            <ac:picMk id="2054" creationId="{6DA3994F-AB96-4F68-8700-1518EA0802DC}"/>
          </ac:picMkLst>
        </pc:picChg>
        <pc:picChg chg="mod">
          <ac:chgData name="Mr Porter" userId="caeb4aa7-6afb-46a3-a995-19b0c182e2ba" providerId="ADAL" clId="{7E15D102-D023-43BE-938C-D9F7D1CCE3F7}" dt="2020-05-26T14:24:32.731" v="1120" actId="1076"/>
          <ac:picMkLst>
            <pc:docMk/>
            <pc:sldMk cId="4062319987" sldId="278"/>
            <ac:picMk id="2056" creationId="{347196D9-11F3-4051-B7D3-2229999BC996}"/>
          </ac:picMkLst>
        </pc:picChg>
      </pc:sldChg>
      <pc:sldChg chg="add">
        <pc:chgData name="Mr Porter" userId="caeb4aa7-6afb-46a3-a995-19b0c182e2ba" providerId="ADAL" clId="{7E15D102-D023-43BE-938C-D9F7D1CCE3F7}" dt="2020-05-26T13:04:40.506" v="848"/>
        <pc:sldMkLst>
          <pc:docMk/>
          <pc:sldMk cId="161433153" sldId="279"/>
        </pc:sldMkLst>
      </pc:sldChg>
      <pc:sldChg chg="addSp delSp modSp mod">
        <pc:chgData name="Mr Porter" userId="caeb4aa7-6afb-46a3-a995-19b0c182e2ba" providerId="ADAL" clId="{7E15D102-D023-43BE-938C-D9F7D1CCE3F7}" dt="2020-05-26T13:13:01.922" v="973" actId="255"/>
        <pc:sldMkLst>
          <pc:docMk/>
          <pc:sldMk cId="2427907764" sldId="280"/>
        </pc:sldMkLst>
        <pc:spChg chg="mod">
          <ac:chgData name="Mr Porter" userId="caeb4aa7-6afb-46a3-a995-19b0c182e2ba" providerId="ADAL" clId="{7E15D102-D023-43BE-938C-D9F7D1CCE3F7}" dt="2020-05-26T13:13:01.922" v="973" actId="255"/>
          <ac:spMkLst>
            <pc:docMk/>
            <pc:sldMk cId="2427907764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3:12:50.591" v="970" actId="27636"/>
          <ac:spMkLst>
            <pc:docMk/>
            <pc:sldMk cId="2427907764" sldId="280"/>
            <ac:spMk id="4" creationId="{00000000-0000-0000-0000-000000000000}"/>
          </ac:spMkLst>
        </pc:spChg>
        <pc:spChg chg="add del">
          <ac:chgData name="Mr Porter" userId="caeb4aa7-6afb-46a3-a995-19b0c182e2ba" providerId="ADAL" clId="{7E15D102-D023-43BE-938C-D9F7D1CCE3F7}" dt="2020-05-26T13:12:29.786" v="941" actId="26606"/>
          <ac:spMkLst>
            <pc:docMk/>
            <pc:sldMk cId="2427907764" sldId="280"/>
            <ac:spMk id="74" creationId="{CA4D39DB-AFA4-47BA-A7F2-13A71D210C66}"/>
          </ac:spMkLst>
        </pc:spChg>
        <pc:spChg chg="add del">
          <ac:chgData name="Mr Porter" userId="caeb4aa7-6afb-46a3-a995-19b0c182e2ba" providerId="ADAL" clId="{7E15D102-D023-43BE-938C-D9F7D1CCE3F7}" dt="2020-05-26T13:12:05.769" v="938" actId="26606"/>
          <ac:spMkLst>
            <pc:docMk/>
            <pc:sldMk cId="2427907764" sldId="280"/>
            <ac:spMk id="135" creationId="{57D175FC-84CC-4D12-A5E2-FA27D934E9CE}"/>
          </ac:spMkLst>
        </pc:spChg>
        <pc:spChg chg="add">
          <ac:chgData name="Mr Porter" userId="caeb4aa7-6afb-46a3-a995-19b0c182e2ba" providerId="ADAL" clId="{7E15D102-D023-43BE-938C-D9F7D1CCE3F7}" dt="2020-05-26T13:12:29.786" v="941" actId="26606"/>
          <ac:spMkLst>
            <pc:docMk/>
            <pc:sldMk cId="2427907764" sldId="280"/>
            <ac:spMk id="1030" creationId="{57D175FC-84CC-4D12-A5E2-FA27D934E9CE}"/>
          </ac:spMkLst>
        </pc:spChg>
        <pc:picChg chg="add del mod ord">
          <ac:chgData name="Mr Porter" userId="caeb4aa7-6afb-46a3-a995-19b0c182e2ba" providerId="ADAL" clId="{7E15D102-D023-43BE-938C-D9F7D1CCE3F7}" dt="2020-05-26T13:12:07.625" v="939" actId="478"/>
          <ac:picMkLst>
            <pc:docMk/>
            <pc:sldMk cId="2427907764" sldId="280"/>
            <ac:picMk id="1026" creationId="{39C02280-00C7-4CAD-9EE6-F817622E25D7}"/>
          </ac:picMkLst>
        </pc:picChg>
        <pc:picChg chg="add mod ord">
          <ac:chgData name="Mr Porter" userId="caeb4aa7-6afb-46a3-a995-19b0c182e2ba" providerId="ADAL" clId="{7E15D102-D023-43BE-938C-D9F7D1CCE3F7}" dt="2020-05-26T13:12:29.786" v="941" actId="26606"/>
          <ac:picMkLst>
            <pc:docMk/>
            <pc:sldMk cId="2427907764" sldId="280"/>
            <ac:picMk id="1028" creationId="{BFE1DA75-DE1A-4EFA-983A-DFFBD4096F63}"/>
          </ac:picMkLst>
        </pc:picChg>
        <pc:picChg chg="del">
          <ac:chgData name="Mr Porter" userId="caeb4aa7-6afb-46a3-a995-19b0c182e2ba" providerId="ADAL" clId="{7E15D102-D023-43BE-938C-D9F7D1CCE3F7}" dt="2020-05-26T13:07:46.042" v="902" actId="478"/>
          <ac:picMkLst>
            <pc:docMk/>
            <pc:sldMk cId="2427907764" sldId="280"/>
            <ac:picMk id="7170" creationId="{95586F9B-5682-4B58-AC44-6B00CB674B86}"/>
          </ac:picMkLst>
        </pc:picChg>
        <pc:cxnChg chg="add del">
          <ac:chgData name="Mr Porter" userId="caeb4aa7-6afb-46a3-a995-19b0c182e2ba" providerId="ADAL" clId="{7E15D102-D023-43BE-938C-D9F7D1CCE3F7}" dt="2020-05-26T13:12:05.769" v="938" actId="26606"/>
          <ac:cxnSpMkLst>
            <pc:docMk/>
            <pc:sldMk cId="2427907764" sldId="280"/>
            <ac:cxnSpMk id="137" creationId="{8AC38328-2D50-4DDB-BD20-28DE12E4996E}"/>
          </ac:cxnSpMkLst>
        </pc:cxnChg>
        <pc:cxnChg chg="add">
          <ac:chgData name="Mr Porter" userId="caeb4aa7-6afb-46a3-a995-19b0c182e2ba" providerId="ADAL" clId="{7E15D102-D023-43BE-938C-D9F7D1CCE3F7}" dt="2020-05-26T13:12:29.786" v="941" actId="26606"/>
          <ac:cxnSpMkLst>
            <pc:docMk/>
            <pc:sldMk cId="2427907764" sldId="280"/>
            <ac:cxnSpMk id="139" creationId="{8AC38328-2D50-4DDB-BD20-28DE12E4996E}"/>
          </ac:cxnSpMkLst>
        </pc:cxnChg>
      </pc:sldChg>
      <pc:sldChg chg="addSp delSp modSp add mod">
        <pc:chgData name="Mr Porter" userId="caeb4aa7-6afb-46a3-a995-19b0c182e2ba" providerId="ADAL" clId="{7E15D102-D023-43BE-938C-D9F7D1CCE3F7}" dt="2020-05-26T14:13:59.190" v="1029" actId="27636"/>
        <pc:sldMkLst>
          <pc:docMk/>
          <pc:sldMk cId="3873555929" sldId="281"/>
        </pc:sldMkLst>
        <pc:spChg chg="mod">
          <ac:chgData name="Mr Porter" userId="caeb4aa7-6afb-46a3-a995-19b0c182e2ba" providerId="ADAL" clId="{7E15D102-D023-43BE-938C-D9F7D1CCE3F7}" dt="2020-05-26T14:13:59.190" v="1029" actId="27636"/>
          <ac:spMkLst>
            <pc:docMk/>
            <pc:sldMk cId="3873555929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7E15D102-D023-43BE-938C-D9F7D1CCE3F7}" dt="2020-05-26T13:14:41.518" v="1008" actId="26606"/>
          <ac:spMkLst>
            <pc:docMk/>
            <pc:sldMk cId="3873555929" sldId="281"/>
            <ac:spMk id="4" creationId="{00000000-0000-0000-0000-000000000000}"/>
          </ac:spMkLst>
        </pc:spChg>
        <pc:spChg chg="add">
          <ac:chgData name="Mr Porter" userId="caeb4aa7-6afb-46a3-a995-19b0c182e2ba" providerId="ADAL" clId="{7E15D102-D023-43BE-938C-D9F7D1CCE3F7}" dt="2020-05-26T13:14:41.518" v="1008" actId="26606"/>
          <ac:spMkLst>
            <pc:docMk/>
            <pc:sldMk cId="3873555929" sldId="281"/>
            <ac:spMk id="199" creationId="{57D175FC-84CC-4D12-A5E2-FA27D934E9CE}"/>
          </ac:spMkLst>
        </pc:spChg>
        <pc:spChg chg="del">
          <ac:chgData name="Mr Porter" userId="caeb4aa7-6afb-46a3-a995-19b0c182e2ba" providerId="ADAL" clId="{7E15D102-D023-43BE-938C-D9F7D1CCE3F7}" dt="2020-05-26T13:14:41.518" v="1008" actId="26606"/>
          <ac:spMkLst>
            <pc:docMk/>
            <pc:sldMk cId="3873555929" sldId="281"/>
            <ac:spMk id="1030" creationId="{57D175FC-84CC-4D12-A5E2-FA27D934E9CE}"/>
          </ac:spMkLst>
        </pc:spChg>
        <pc:picChg chg="del">
          <ac:chgData name="Mr Porter" userId="caeb4aa7-6afb-46a3-a995-19b0c182e2ba" providerId="ADAL" clId="{7E15D102-D023-43BE-938C-D9F7D1CCE3F7}" dt="2020-05-26T13:14:24.382" v="1006" actId="478"/>
          <ac:picMkLst>
            <pc:docMk/>
            <pc:sldMk cId="3873555929" sldId="281"/>
            <ac:picMk id="1028" creationId="{BFE1DA75-DE1A-4EFA-983A-DFFBD4096F63}"/>
          </ac:picMkLst>
        </pc:picChg>
        <pc:picChg chg="add mod ord">
          <ac:chgData name="Mr Porter" userId="caeb4aa7-6afb-46a3-a995-19b0c182e2ba" providerId="ADAL" clId="{7E15D102-D023-43BE-938C-D9F7D1CCE3F7}" dt="2020-05-26T13:14:41.518" v="1008" actId="26606"/>
          <ac:picMkLst>
            <pc:docMk/>
            <pc:sldMk cId="3873555929" sldId="281"/>
            <ac:picMk id="2050" creationId="{34274572-F211-4479-8496-41545B2D91F7}"/>
          </ac:picMkLst>
        </pc:picChg>
        <pc:cxnChg chg="del">
          <ac:chgData name="Mr Porter" userId="caeb4aa7-6afb-46a3-a995-19b0c182e2ba" providerId="ADAL" clId="{7E15D102-D023-43BE-938C-D9F7D1CCE3F7}" dt="2020-05-26T13:14:41.518" v="1008" actId="26606"/>
          <ac:cxnSpMkLst>
            <pc:docMk/>
            <pc:sldMk cId="3873555929" sldId="281"/>
            <ac:cxnSpMk id="139" creationId="{8AC38328-2D50-4DDB-BD20-28DE12E4996E}"/>
          </ac:cxnSpMkLst>
        </pc:cxnChg>
        <pc:cxnChg chg="add">
          <ac:chgData name="Mr Porter" userId="caeb4aa7-6afb-46a3-a995-19b0c182e2ba" providerId="ADAL" clId="{7E15D102-D023-43BE-938C-D9F7D1CCE3F7}" dt="2020-05-26T13:14:41.518" v="1008" actId="26606"/>
          <ac:cxnSpMkLst>
            <pc:docMk/>
            <pc:sldMk cId="3873555929" sldId="281"/>
            <ac:cxnSpMk id="201" creationId="{8AC38328-2D50-4DDB-BD20-28DE12E4996E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9.png"/><Relationship Id="rId1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12.png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58.svg"/><Relationship Id="rId2" Type="http://schemas.openxmlformats.org/officeDocument/2006/relationships/image" Target="../media/image50.svg"/><Relationship Id="rId1" Type="http://schemas.openxmlformats.org/officeDocument/2006/relationships/image" Target="../media/image32.png"/><Relationship Id="rId6" Type="http://schemas.openxmlformats.org/officeDocument/2006/relationships/image" Target="../media/image52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56.svg"/><Relationship Id="rId4" Type="http://schemas.openxmlformats.org/officeDocument/2006/relationships/image" Target="../media/image22.svg"/><Relationship Id="rId9" Type="http://schemas.openxmlformats.org/officeDocument/2006/relationships/image" Target="../media/image36.png"/><Relationship Id="rId14" Type="http://schemas.openxmlformats.org/officeDocument/2006/relationships/image" Target="../media/image6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9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12.png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58.svg"/><Relationship Id="rId2" Type="http://schemas.openxmlformats.org/officeDocument/2006/relationships/image" Target="../media/image50.svg"/><Relationship Id="rId1" Type="http://schemas.openxmlformats.org/officeDocument/2006/relationships/image" Target="../media/image32.png"/><Relationship Id="rId6" Type="http://schemas.openxmlformats.org/officeDocument/2006/relationships/image" Target="../media/image52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56.svg"/><Relationship Id="rId4" Type="http://schemas.openxmlformats.org/officeDocument/2006/relationships/image" Target="../media/image22.svg"/><Relationship Id="rId9" Type="http://schemas.openxmlformats.org/officeDocument/2006/relationships/image" Target="../media/image36.png"/><Relationship Id="rId14" Type="http://schemas.openxmlformats.org/officeDocument/2006/relationships/image" Target="../media/image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93E7D-5198-4A86-8BE3-C484CAD082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F52DB6-23D2-4FF2-914C-0DF0ED081EF7}">
      <dgm:prSet custT="1"/>
      <dgm:spPr/>
      <dgm:t>
        <a:bodyPr/>
        <a:lstStyle/>
        <a:p>
          <a:r>
            <a:rPr lang="en-US" sz="2400" b="1" dirty="0"/>
            <a:t>Problem identification is:</a:t>
          </a:r>
        </a:p>
      </dgm:t>
    </dgm:pt>
    <dgm:pt modelId="{178F18AA-B2EC-4DEA-BE1A-820ABA8D2F67}" type="parTrans" cxnId="{9E886BAC-1A6B-4B30-922D-1FBF4663EF3A}">
      <dgm:prSet/>
      <dgm:spPr/>
      <dgm:t>
        <a:bodyPr/>
        <a:lstStyle/>
        <a:p>
          <a:endParaRPr lang="en-US" sz="2800"/>
        </a:p>
      </dgm:t>
    </dgm:pt>
    <dgm:pt modelId="{07A33C63-945F-4DD5-BBED-E00FCD3E22C8}" type="sibTrans" cxnId="{9E886BAC-1A6B-4B30-922D-1FBF4663EF3A}">
      <dgm:prSet/>
      <dgm:spPr/>
      <dgm:t>
        <a:bodyPr/>
        <a:lstStyle/>
        <a:p>
          <a:endParaRPr lang="en-US" sz="2800"/>
        </a:p>
      </dgm:t>
    </dgm:pt>
    <dgm:pt modelId="{4BF50592-1A98-4942-B64E-A9B95432FC87}">
      <dgm:prSet custT="1"/>
      <dgm:spPr/>
      <dgm:t>
        <a:bodyPr/>
        <a:lstStyle/>
        <a:p>
          <a:r>
            <a:rPr lang="en-US" sz="2400" dirty="0"/>
            <a:t>Finding opportunities to create new designs</a:t>
          </a:r>
        </a:p>
      </dgm:t>
    </dgm:pt>
    <dgm:pt modelId="{8E14E722-276A-4DF8-ADAE-D197FF31FC04}" type="parTrans" cxnId="{60A2903C-29E2-418D-96DB-8DBFB6104A18}">
      <dgm:prSet/>
      <dgm:spPr/>
      <dgm:t>
        <a:bodyPr/>
        <a:lstStyle/>
        <a:p>
          <a:endParaRPr lang="en-US" sz="2800"/>
        </a:p>
      </dgm:t>
    </dgm:pt>
    <dgm:pt modelId="{E41B1725-284A-4A49-B5D7-BACB360F2868}" type="sibTrans" cxnId="{60A2903C-29E2-418D-96DB-8DBFB6104A18}">
      <dgm:prSet/>
      <dgm:spPr/>
      <dgm:t>
        <a:bodyPr/>
        <a:lstStyle/>
        <a:p>
          <a:endParaRPr lang="en-US" sz="2800"/>
        </a:p>
      </dgm:t>
    </dgm:pt>
    <dgm:pt modelId="{03BFE0AA-A3FA-4738-894A-2BF45A4AF05E}">
      <dgm:prSet custT="1"/>
      <dgm:spPr/>
      <dgm:t>
        <a:bodyPr/>
        <a:lstStyle/>
        <a:p>
          <a:r>
            <a:rPr lang="en-US" sz="2400" dirty="0"/>
            <a:t>Finding out what needs a person or group has</a:t>
          </a:r>
        </a:p>
      </dgm:t>
    </dgm:pt>
    <dgm:pt modelId="{E6079A33-339E-4E51-B0EC-D5A5342C563B}" type="parTrans" cxnId="{30D2273F-720D-4400-B42E-EB6F5750D10C}">
      <dgm:prSet/>
      <dgm:spPr/>
      <dgm:t>
        <a:bodyPr/>
        <a:lstStyle/>
        <a:p>
          <a:endParaRPr lang="en-US" sz="2800"/>
        </a:p>
      </dgm:t>
    </dgm:pt>
    <dgm:pt modelId="{F247AFE7-E05D-4D59-B2E3-1023EDA31BC3}" type="sibTrans" cxnId="{30D2273F-720D-4400-B42E-EB6F5750D10C}">
      <dgm:prSet/>
      <dgm:spPr/>
      <dgm:t>
        <a:bodyPr/>
        <a:lstStyle/>
        <a:p>
          <a:endParaRPr lang="en-US" sz="2800"/>
        </a:p>
      </dgm:t>
    </dgm:pt>
    <dgm:pt modelId="{7A05649B-F5F4-437D-B043-DBBC04F3271E}">
      <dgm:prSet custT="1"/>
      <dgm:spPr/>
      <dgm:t>
        <a:bodyPr/>
        <a:lstStyle/>
        <a:p>
          <a:r>
            <a:rPr lang="en-US" sz="2400" dirty="0"/>
            <a:t>To design a product to fulfil that need. </a:t>
          </a:r>
        </a:p>
      </dgm:t>
    </dgm:pt>
    <dgm:pt modelId="{B59E3617-9D78-4649-927E-53C000AA6282}" type="parTrans" cxnId="{62EBD293-CFEF-4B0C-AEB7-8B7E6CEB6D06}">
      <dgm:prSet/>
      <dgm:spPr/>
      <dgm:t>
        <a:bodyPr/>
        <a:lstStyle/>
        <a:p>
          <a:endParaRPr lang="en-US" sz="2800"/>
        </a:p>
      </dgm:t>
    </dgm:pt>
    <dgm:pt modelId="{239261E3-16CD-45C9-8E9F-A645E855F14D}" type="sibTrans" cxnId="{62EBD293-CFEF-4B0C-AEB7-8B7E6CEB6D06}">
      <dgm:prSet/>
      <dgm:spPr/>
      <dgm:t>
        <a:bodyPr/>
        <a:lstStyle/>
        <a:p>
          <a:endParaRPr lang="en-US" sz="2800"/>
        </a:p>
      </dgm:t>
    </dgm:pt>
    <dgm:pt modelId="{19AC38C3-5561-45FA-9728-C790571091CE}">
      <dgm:prSet custT="1"/>
      <dgm:spPr/>
      <dgm:t>
        <a:bodyPr/>
        <a:lstStyle/>
        <a:p>
          <a:r>
            <a:rPr lang="en-US" sz="2400" b="1" dirty="0"/>
            <a:t>Once a problem has been identified:</a:t>
          </a:r>
        </a:p>
      </dgm:t>
    </dgm:pt>
    <dgm:pt modelId="{DB970D00-12F8-44AD-9315-A6D67385F5F5}" type="parTrans" cxnId="{C70F0C12-4FA7-45C7-AE6F-F69E2DAA29C3}">
      <dgm:prSet/>
      <dgm:spPr/>
      <dgm:t>
        <a:bodyPr/>
        <a:lstStyle/>
        <a:p>
          <a:endParaRPr lang="en-US" sz="2800"/>
        </a:p>
      </dgm:t>
    </dgm:pt>
    <dgm:pt modelId="{2B8C6853-8BBC-44C6-AB36-806618229A18}" type="sibTrans" cxnId="{C70F0C12-4FA7-45C7-AE6F-F69E2DAA29C3}">
      <dgm:prSet/>
      <dgm:spPr/>
      <dgm:t>
        <a:bodyPr/>
        <a:lstStyle/>
        <a:p>
          <a:endParaRPr lang="en-US" sz="2800"/>
        </a:p>
      </dgm:t>
    </dgm:pt>
    <dgm:pt modelId="{A25CF463-6C16-4A12-B397-563C5736EEF0}">
      <dgm:prSet custT="1"/>
      <dgm:spPr/>
      <dgm:t>
        <a:bodyPr/>
        <a:lstStyle/>
        <a:p>
          <a:r>
            <a:rPr lang="en-US" sz="2400" dirty="0"/>
            <a:t>It allows a designer to solve a problem</a:t>
          </a:r>
        </a:p>
      </dgm:t>
    </dgm:pt>
    <dgm:pt modelId="{098FD1B9-3375-4B2E-8A69-D0958C4C43A4}" type="parTrans" cxnId="{07CA5AAA-2B26-4242-BF8E-5FD200CF7714}">
      <dgm:prSet/>
      <dgm:spPr/>
      <dgm:t>
        <a:bodyPr/>
        <a:lstStyle/>
        <a:p>
          <a:endParaRPr lang="en-US" sz="2800"/>
        </a:p>
      </dgm:t>
    </dgm:pt>
    <dgm:pt modelId="{CE09DB2A-C7AE-4B74-A560-A9CA3DB30420}" type="sibTrans" cxnId="{07CA5AAA-2B26-4242-BF8E-5FD200CF7714}">
      <dgm:prSet/>
      <dgm:spPr/>
      <dgm:t>
        <a:bodyPr/>
        <a:lstStyle/>
        <a:p>
          <a:endParaRPr lang="en-US" sz="2800"/>
        </a:p>
      </dgm:t>
    </dgm:pt>
    <dgm:pt modelId="{41D0F447-6017-44C5-B886-74CF3FC86D26}">
      <dgm:prSet custT="1"/>
      <dgm:spPr/>
      <dgm:t>
        <a:bodyPr/>
        <a:lstStyle/>
        <a:p>
          <a:r>
            <a:rPr lang="en-US" sz="2400" dirty="0"/>
            <a:t>A brief can be created </a:t>
          </a:r>
        </a:p>
      </dgm:t>
    </dgm:pt>
    <dgm:pt modelId="{7A11621E-C4DF-40B2-B80F-F85766E2E222}" type="parTrans" cxnId="{01FC1B18-A77E-4206-9355-EA65676E876F}">
      <dgm:prSet/>
      <dgm:spPr/>
      <dgm:t>
        <a:bodyPr/>
        <a:lstStyle/>
        <a:p>
          <a:endParaRPr lang="en-US" sz="2800"/>
        </a:p>
      </dgm:t>
    </dgm:pt>
    <dgm:pt modelId="{F5345795-F2C7-4049-9E7C-1008C1D728E0}" type="sibTrans" cxnId="{01FC1B18-A77E-4206-9355-EA65676E876F}">
      <dgm:prSet/>
      <dgm:spPr/>
      <dgm:t>
        <a:bodyPr/>
        <a:lstStyle/>
        <a:p>
          <a:endParaRPr lang="en-US" sz="2800"/>
        </a:p>
      </dgm:t>
    </dgm:pt>
    <dgm:pt modelId="{570E657D-A359-4084-BD65-DDD93353D559}" type="pres">
      <dgm:prSet presAssocID="{40593E7D-5198-4A86-8BE3-C484CAD082F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D1A26-4260-4923-BFEA-D47C29967E6F}" type="pres">
      <dgm:prSet presAssocID="{12F52DB6-23D2-4FF2-914C-0DF0ED081EF7}" presName="compNode" presStyleCnt="0"/>
      <dgm:spPr/>
    </dgm:pt>
    <dgm:pt modelId="{6A796A71-FBF5-4467-AEF6-3F8BCDA67251}" type="pres">
      <dgm:prSet presAssocID="{12F52DB6-23D2-4FF2-914C-0DF0ED081EF7}" presName="bgRect" presStyleLbl="bgShp" presStyleIdx="0" presStyleCnt="7"/>
      <dgm:spPr/>
    </dgm:pt>
    <dgm:pt modelId="{73EFF5B4-9055-462D-B3E5-C400A529AC78}" type="pres">
      <dgm:prSet presAssocID="{12F52DB6-23D2-4FF2-914C-0DF0ED081EF7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44E710F-F1FB-4613-9A07-382F5EB03131}" type="pres">
      <dgm:prSet presAssocID="{12F52DB6-23D2-4FF2-914C-0DF0ED081EF7}" presName="spaceRect" presStyleCnt="0"/>
      <dgm:spPr/>
    </dgm:pt>
    <dgm:pt modelId="{228DD5B7-3AFA-4669-82B0-6CC238C232D3}" type="pres">
      <dgm:prSet presAssocID="{12F52DB6-23D2-4FF2-914C-0DF0ED081EF7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EF5DFFD-48B6-4D4A-A45E-468B5A9CC948}" type="pres">
      <dgm:prSet presAssocID="{07A33C63-945F-4DD5-BBED-E00FCD3E22C8}" presName="sibTrans" presStyleCnt="0"/>
      <dgm:spPr/>
    </dgm:pt>
    <dgm:pt modelId="{716542D5-06D8-415F-B0AF-7355BC0CC307}" type="pres">
      <dgm:prSet presAssocID="{4BF50592-1A98-4942-B64E-A9B95432FC87}" presName="compNode" presStyleCnt="0"/>
      <dgm:spPr/>
    </dgm:pt>
    <dgm:pt modelId="{56AFEA46-EC53-4D17-A1C4-C120E983F4E7}" type="pres">
      <dgm:prSet presAssocID="{4BF50592-1A98-4942-B64E-A9B95432FC87}" presName="bgRect" presStyleLbl="bgShp" presStyleIdx="1" presStyleCnt="7"/>
      <dgm:spPr/>
    </dgm:pt>
    <dgm:pt modelId="{9EA3DE01-3A82-4012-84EF-527665F330FA}" type="pres">
      <dgm:prSet presAssocID="{4BF50592-1A98-4942-B64E-A9B95432FC87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9B47A0F-F25E-4849-AE04-747816E90739}" type="pres">
      <dgm:prSet presAssocID="{4BF50592-1A98-4942-B64E-A9B95432FC87}" presName="spaceRect" presStyleCnt="0"/>
      <dgm:spPr/>
    </dgm:pt>
    <dgm:pt modelId="{75C06D11-BB13-4B08-BD89-A1406F0B7021}" type="pres">
      <dgm:prSet presAssocID="{4BF50592-1A98-4942-B64E-A9B95432FC87}" presName="parTx" presStyleLbl="revTx" presStyleIdx="1" presStyleCnt="7" custLinFactNeighborX="161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6D9B58E-4CAB-44B7-8C24-CB6C5E4671ED}" type="pres">
      <dgm:prSet presAssocID="{E41B1725-284A-4A49-B5D7-BACB360F2868}" presName="sibTrans" presStyleCnt="0"/>
      <dgm:spPr/>
    </dgm:pt>
    <dgm:pt modelId="{D34E84ED-D880-4C0E-A47F-0BCE6BE08491}" type="pres">
      <dgm:prSet presAssocID="{03BFE0AA-A3FA-4738-894A-2BF45A4AF05E}" presName="compNode" presStyleCnt="0"/>
      <dgm:spPr/>
    </dgm:pt>
    <dgm:pt modelId="{F797262F-A499-44F3-8840-FAE708104AA8}" type="pres">
      <dgm:prSet presAssocID="{03BFE0AA-A3FA-4738-894A-2BF45A4AF05E}" presName="bgRect" presStyleLbl="bgShp" presStyleIdx="2" presStyleCnt="7"/>
      <dgm:spPr/>
    </dgm:pt>
    <dgm:pt modelId="{A0A683B8-26FC-49D9-9156-03ADF8A73DF9}" type="pres">
      <dgm:prSet presAssocID="{03BFE0AA-A3FA-4738-894A-2BF45A4AF05E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1DB79B3C-9448-4A4A-955C-4121C02666E8}" type="pres">
      <dgm:prSet presAssocID="{03BFE0AA-A3FA-4738-894A-2BF45A4AF05E}" presName="spaceRect" presStyleCnt="0"/>
      <dgm:spPr/>
    </dgm:pt>
    <dgm:pt modelId="{E74BA617-53F3-4DA1-B0BB-47C49549529F}" type="pres">
      <dgm:prSet presAssocID="{03BFE0AA-A3FA-4738-894A-2BF45A4AF05E}" presName="parTx" presStyleLbl="revTx" presStyleIdx="2" presStyleCnt="7" custLinFactNeighborX="161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2FB2D6-162F-457A-A88D-14DD63721505}" type="pres">
      <dgm:prSet presAssocID="{F247AFE7-E05D-4D59-B2E3-1023EDA31BC3}" presName="sibTrans" presStyleCnt="0"/>
      <dgm:spPr/>
    </dgm:pt>
    <dgm:pt modelId="{0C67F8A8-03C2-48F9-8415-EB0FC15823FA}" type="pres">
      <dgm:prSet presAssocID="{7A05649B-F5F4-437D-B043-DBBC04F3271E}" presName="compNode" presStyleCnt="0"/>
      <dgm:spPr/>
    </dgm:pt>
    <dgm:pt modelId="{A04B4B74-CB92-4FA0-A3FD-A8069EF8331A}" type="pres">
      <dgm:prSet presAssocID="{7A05649B-F5F4-437D-B043-DBBC04F3271E}" presName="bgRect" presStyleLbl="bgShp" presStyleIdx="3" presStyleCnt="7"/>
      <dgm:spPr/>
    </dgm:pt>
    <dgm:pt modelId="{5FABB7B5-B0C9-4AF6-B3D2-B636EFA31824}" type="pres">
      <dgm:prSet presAssocID="{7A05649B-F5F4-437D-B043-DBBC04F3271E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7EA5EB6F-51F0-47DF-927C-E2002F0BABAC}" type="pres">
      <dgm:prSet presAssocID="{7A05649B-F5F4-437D-B043-DBBC04F3271E}" presName="spaceRect" presStyleCnt="0"/>
      <dgm:spPr/>
    </dgm:pt>
    <dgm:pt modelId="{6C5D91EC-C5E0-4F63-926C-20CE0D3C7CF9}" type="pres">
      <dgm:prSet presAssocID="{7A05649B-F5F4-437D-B043-DBBC04F3271E}" presName="parTx" presStyleLbl="revTx" presStyleIdx="3" presStyleCnt="7" custLinFactNeighborX="161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49996BC-2422-44E7-B095-5595BB36AAD3}" type="pres">
      <dgm:prSet presAssocID="{239261E3-16CD-45C9-8E9F-A645E855F14D}" presName="sibTrans" presStyleCnt="0"/>
      <dgm:spPr/>
    </dgm:pt>
    <dgm:pt modelId="{D9C79F34-30CA-48EC-84F0-94274EC58AE1}" type="pres">
      <dgm:prSet presAssocID="{19AC38C3-5561-45FA-9728-C790571091CE}" presName="compNode" presStyleCnt="0"/>
      <dgm:spPr/>
    </dgm:pt>
    <dgm:pt modelId="{B1BCE14E-0BD5-475B-A89D-049D7F18071F}" type="pres">
      <dgm:prSet presAssocID="{19AC38C3-5561-45FA-9728-C790571091CE}" presName="bgRect" presStyleLbl="bgShp" presStyleIdx="4" presStyleCnt="7"/>
      <dgm:spPr/>
    </dgm:pt>
    <dgm:pt modelId="{6AD38F8E-91B9-4D0F-B28A-8CB19C380E02}" type="pres">
      <dgm:prSet presAssocID="{19AC38C3-5561-45FA-9728-C790571091CE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A10C03F9-51C6-4376-82BA-9FE5151CD019}" type="pres">
      <dgm:prSet presAssocID="{19AC38C3-5561-45FA-9728-C790571091CE}" presName="spaceRect" presStyleCnt="0"/>
      <dgm:spPr/>
    </dgm:pt>
    <dgm:pt modelId="{7D6652C8-E934-467F-87BE-93623C552899}" type="pres">
      <dgm:prSet presAssocID="{19AC38C3-5561-45FA-9728-C790571091CE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346BC6-4040-48A5-90B3-9A071D87FD7B}" type="pres">
      <dgm:prSet presAssocID="{2B8C6853-8BBC-44C6-AB36-806618229A18}" presName="sibTrans" presStyleCnt="0"/>
      <dgm:spPr/>
    </dgm:pt>
    <dgm:pt modelId="{E98B9B7E-F3ED-4578-9186-90773FFCBBFE}" type="pres">
      <dgm:prSet presAssocID="{A25CF463-6C16-4A12-B397-563C5736EEF0}" presName="compNode" presStyleCnt="0"/>
      <dgm:spPr/>
    </dgm:pt>
    <dgm:pt modelId="{37F68932-D530-408A-B408-4DE3922251AD}" type="pres">
      <dgm:prSet presAssocID="{A25CF463-6C16-4A12-B397-563C5736EEF0}" presName="bgRect" presStyleLbl="bgShp" presStyleIdx="5" presStyleCnt="7"/>
      <dgm:spPr/>
    </dgm:pt>
    <dgm:pt modelId="{D6FEC8DE-7FF8-415A-A9B3-12210CA7E7E9}" type="pres">
      <dgm:prSet presAssocID="{A25CF463-6C16-4A12-B397-563C5736EEF0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6A2AD7C6-CEB2-4835-AC51-1483F48C8ACB}" type="pres">
      <dgm:prSet presAssocID="{A25CF463-6C16-4A12-B397-563C5736EEF0}" presName="spaceRect" presStyleCnt="0"/>
      <dgm:spPr/>
    </dgm:pt>
    <dgm:pt modelId="{4C4AC286-6AAF-400E-8E09-CF36869008E7}" type="pres">
      <dgm:prSet presAssocID="{A25CF463-6C16-4A12-B397-563C5736EEF0}" presName="parTx" presStyleLbl="revTx" presStyleIdx="5" presStyleCnt="7" custLinFactNeighborX="161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3EFB0B-1C99-4ACC-ACBC-EC668EDA43F4}" type="pres">
      <dgm:prSet presAssocID="{CE09DB2A-C7AE-4B74-A560-A9CA3DB30420}" presName="sibTrans" presStyleCnt="0"/>
      <dgm:spPr/>
    </dgm:pt>
    <dgm:pt modelId="{60213CE4-B845-44DF-A627-A0F1560AB544}" type="pres">
      <dgm:prSet presAssocID="{41D0F447-6017-44C5-B886-74CF3FC86D26}" presName="compNode" presStyleCnt="0"/>
      <dgm:spPr/>
    </dgm:pt>
    <dgm:pt modelId="{659D4507-E085-4B5B-A884-113B6CCBDF23}" type="pres">
      <dgm:prSet presAssocID="{41D0F447-6017-44C5-B886-74CF3FC86D26}" presName="bgRect" presStyleLbl="bgShp" presStyleIdx="6" presStyleCnt="7"/>
      <dgm:spPr/>
    </dgm:pt>
    <dgm:pt modelId="{6418CBA0-B131-4F9D-9359-77DFB0B63799}" type="pres">
      <dgm:prSet presAssocID="{41D0F447-6017-44C5-B886-74CF3FC86D26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81EFBDAE-99E9-4EFC-865C-A20316A5F2C7}" type="pres">
      <dgm:prSet presAssocID="{41D0F447-6017-44C5-B886-74CF3FC86D26}" presName="spaceRect" presStyleCnt="0"/>
      <dgm:spPr/>
    </dgm:pt>
    <dgm:pt modelId="{FEF57968-ADEA-423C-91E2-5EDC8BE56519}" type="pres">
      <dgm:prSet presAssocID="{41D0F447-6017-44C5-B886-74CF3FC86D26}" presName="parTx" presStyleLbl="revTx" presStyleIdx="6" presStyleCnt="7" custLinFactNeighborX="161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E847A0-886F-4AC7-9F63-690171A10D15}" type="presOf" srcId="{4BF50592-1A98-4942-B64E-A9B95432FC87}" destId="{75C06D11-BB13-4B08-BD89-A1406F0B7021}" srcOrd="0" destOrd="0" presId="urn:microsoft.com/office/officeart/2018/2/layout/IconVerticalSolidList"/>
    <dgm:cxn modelId="{1D87C8B1-6165-47DC-9A34-AE0A701E2905}" type="presOf" srcId="{40593E7D-5198-4A86-8BE3-C484CAD082FE}" destId="{570E657D-A359-4084-BD65-DDD93353D559}" srcOrd="0" destOrd="0" presId="urn:microsoft.com/office/officeart/2018/2/layout/IconVerticalSolidList"/>
    <dgm:cxn modelId="{9E886BAC-1A6B-4B30-922D-1FBF4663EF3A}" srcId="{40593E7D-5198-4A86-8BE3-C484CAD082FE}" destId="{12F52DB6-23D2-4FF2-914C-0DF0ED081EF7}" srcOrd="0" destOrd="0" parTransId="{178F18AA-B2EC-4DEA-BE1A-820ABA8D2F67}" sibTransId="{07A33C63-945F-4DD5-BBED-E00FCD3E22C8}"/>
    <dgm:cxn modelId="{68BD0EC2-9612-4BCF-ABF8-A2A7347B9B68}" type="presOf" srcId="{41D0F447-6017-44C5-B886-74CF3FC86D26}" destId="{FEF57968-ADEA-423C-91E2-5EDC8BE56519}" srcOrd="0" destOrd="0" presId="urn:microsoft.com/office/officeart/2018/2/layout/IconVerticalSolidList"/>
    <dgm:cxn modelId="{01FC1B18-A77E-4206-9355-EA65676E876F}" srcId="{40593E7D-5198-4A86-8BE3-C484CAD082FE}" destId="{41D0F447-6017-44C5-B886-74CF3FC86D26}" srcOrd="6" destOrd="0" parTransId="{7A11621E-C4DF-40B2-B80F-F85766E2E222}" sibTransId="{F5345795-F2C7-4049-9E7C-1008C1D728E0}"/>
    <dgm:cxn modelId="{07CA5AAA-2B26-4242-BF8E-5FD200CF7714}" srcId="{40593E7D-5198-4A86-8BE3-C484CAD082FE}" destId="{A25CF463-6C16-4A12-B397-563C5736EEF0}" srcOrd="5" destOrd="0" parTransId="{098FD1B9-3375-4B2E-8A69-D0958C4C43A4}" sibTransId="{CE09DB2A-C7AE-4B74-A560-A9CA3DB30420}"/>
    <dgm:cxn modelId="{62EBD293-CFEF-4B0C-AEB7-8B7E6CEB6D06}" srcId="{40593E7D-5198-4A86-8BE3-C484CAD082FE}" destId="{7A05649B-F5F4-437D-B043-DBBC04F3271E}" srcOrd="3" destOrd="0" parTransId="{B59E3617-9D78-4649-927E-53C000AA6282}" sibTransId="{239261E3-16CD-45C9-8E9F-A645E855F14D}"/>
    <dgm:cxn modelId="{C84CE30F-29AB-43E4-9995-551015151DAB}" type="presOf" srcId="{19AC38C3-5561-45FA-9728-C790571091CE}" destId="{7D6652C8-E934-467F-87BE-93623C552899}" srcOrd="0" destOrd="0" presId="urn:microsoft.com/office/officeart/2018/2/layout/IconVerticalSolidList"/>
    <dgm:cxn modelId="{60A2903C-29E2-418D-96DB-8DBFB6104A18}" srcId="{40593E7D-5198-4A86-8BE3-C484CAD082FE}" destId="{4BF50592-1A98-4942-B64E-A9B95432FC87}" srcOrd="1" destOrd="0" parTransId="{8E14E722-276A-4DF8-ADAE-D197FF31FC04}" sibTransId="{E41B1725-284A-4A49-B5D7-BACB360F2868}"/>
    <dgm:cxn modelId="{30D2273F-720D-4400-B42E-EB6F5750D10C}" srcId="{40593E7D-5198-4A86-8BE3-C484CAD082FE}" destId="{03BFE0AA-A3FA-4738-894A-2BF45A4AF05E}" srcOrd="2" destOrd="0" parTransId="{E6079A33-339E-4E51-B0EC-D5A5342C563B}" sibTransId="{F247AFE7-E05D-4D59-B2E3-1023EDA31BC3}"/>
    <dgm:cxn modelId="{C70F0C12-4FA7-45C7-AE6F-F69E2DAA29C3}" srcId="{40593E7D-5198-4A86-8BE3-C484CAD082FE}" destId="{19AC38C3-5561-45FA-9728-C790571091CE}" srcOrd="4" destOrd="0" parTransId="{DB970D00-12F8-44AD-9315-A6D67385F5F5}" sibTransId="{2B8C6853-8BBC-44C6-AB36-806618229A18}"/>
    <dgm:cxn modelId="{CA57C38A-11B2-4AD3-9FB4-5D0E9E49A4DD}" type="presOf" srcId="{03BFE0AA-A3FA-4738-894A-2BF45A4AF05E}" destId="{E74BA617-53F3-4DA1-B0BB-47C49549529F}" srcOrd="0" destOrd="0" presId="urn:microsoft.com/office/officeart/2018/2/layout/IconVerticalSolidList"/>
    <dgm:cxn modelId="{058DAF7C-9C32-41A1-917F-D077C38F7DA0}" type="presOf" srcId="{7A05649B-F5F4-437D-B043-DBBC04F3271E}" destId="{6C5D91EC-C5E0-4F63-926C-20CE0D3C7CF9}" srcOrd="0" destOrd="0" presId="urn:microsoft.com/office/officeart/2018/2/layout/IconVerticalSolidList"/>
    <dgm:cxn modelId="{53BA6D9B-467B-4000-B12D-2448F38C5658}" type="presOf" srcId="{A25CF463-6C16-4A12-B397-563C5736EEF0}" destId="{4C4AC286-6AAF-400E-8E09-CF36869008E7}" srcOrd="0" destOrd="0" presId="urn:microsoft.com/office/officeart/2018/2/layout/IconVerticalSolidList"/>
    <dgm:cxn modelId="{DEBAF51C-7954-4BFB-B873-2580744266AF}" type="presOf" srcId="{12F52DB6-23D2-4FF2-914C-0DF0ED081EF7}" destId="{228DD5B7-3AFA-4669-82B0-6CC238C232D3}" srcOrd="0" destOrd="0" presId="urn:microsoft.com/office/officeart/2018/2/layout/IconVerticalSolidList"/>
    <dgm:cxn modelId="{6EEFA7CA-A997-49A4-8D7F-6FB9411CEFB9}" type="presParOf" srcId="{570E657D-A359-4084-BD65-DDD93353D559}" destId="{4B9D1A26-4260-4923-BFEA-D47C29967E6F}" srcOrd="0" destOrd="0" presId="urn:microsoft.com/office/officeart/2018/2/layout/IconVerticalSolidList"/>
    <dgm:cxn modelId="{6F5D7B22-23BF-4EAD-9495-19E399AE0C83}" type="presParOf" srcId="{4B9D1A26-4260-4923-BFEA-D47C29967E6F}" destId="{6A796A71-FBF5-4467-AEF6-3F8BCDA67251}" srcOrd="0" destOrd="0" presId="urn:microsoft.com/office/officeart/2018/2/layout/IconVerticalSolidList"/>
    <dgm:cxn modelId="{DF15BD0A-7980-4589-AACB-C82142D0D303}" type="presParOf" srcId="{4B9D1A26-4260-4923-BFEA-D47C29967E6F}" destId="{73EFF5B4-9055-462D-B3E5-C400A529AC78}" srcOrd="1" destOrd="0" presId="urn:microsoft.com/office/officeart/2018/2/layout/IconVerticalSolidList"/>
    <dgm:cxn modelId="{8F52D0D5-30A5-47AA-AC25-6E16FC551A5F}" type="presParOf" srcId="{4B9D1A26-4260-4923-BFEA-D47C29967E6F}" destId="{344E710F-F1FB-4613-9A07-382F5EB03131}" srcOrd="2" destOrd="0" presId="urn:microsoft.com/office/officeart/2018/2/layout/IconVerticalSolidList"/>
    <dgm:cxn modelId="{18352D70-A8B6-45C4-B04C-58400461E427}" type="presParOf" srcId="{4B9D1A26-4260-4923-BFEA-D47C29967E6F}" destId="{228DD5B7-3AFA-4669-82B0-6CC238C232D3}" srcOrd="3" destOrd="0" presId="urn:microsoft.com/office/officeart/2018/2/layout/IconVerticalSolidList"/>
    <dgm:cxn modelId="{D9CC4721-991D-4F47-9CB4-076A71AA1668}" type="presParOf" srcId="{570E657D-A359-4084-BD65-DDD93353D559}" destId="{DEF5DFFD-48B6-4D4A-A45E-468B5A9CC948}" srcOrd="1" destOrd="0" presId="urn:microsoft.com/office/officeart/2018/2/layout/IconVerticalSolidList"/>
    <dgm:cxn modelId="{53DEED48-74F5-473F-90C0-1B9208A03FCE}" type="presParOf" srcId="{570E657D-A359-4084-BD65-DDD93353D559}" destId="{716542D5-06D8-415F-B0AF-7355BC0CC307}" srcOrd="2" destOrd="0" presId="urn:microsoft.com/office/officeart/2018/2/layout/IconVerticalSolidList"/>
    <dgm:cxn modelId="{E7761E71-F7EF-4998-AFDB-3D3ED57B85A5}" type="presParOf" srcId="{716542D5-06D8-415F-B0AF-7355BC0CC307}" destId="{56AFEA46-EC53-4D17-A1C4-C120E983F4E7}" srcOrd="0" destOrd="0" presId="urn:microsoft.com/office/officeart/2018/2/layout/IconVerticalSolidList"/>
    <dgm:cxn modelId="{ED6E312A-2EB6-4FF8-8078-08976567682F}" type="presParOf" srcId="{716542D5-06D8-415F-B0AF-7355BC0CC307}" destId="{9EA3DE01-3A82-4012-84EF-527665F330FA}" srcOrd="1" destOrd="0" presId="urn:microsoft.com/office/officeart/2018/2/layout/IconVerticalSolidList"/>
    <dgm:cxn modelId="{91E1F105-9A12-418C-A92C-BD10ACE8424A}" type="presParOf" srcId="{716542D5-06D8-415F-B0AF-7355BC0CC307}" destId="{49B47A0F-F25E-4849-AE04-747816E90739}" srcOrd="2" destOrd="0" presId="urn:microsoft.com/office/officeart/2018/2/layout/IconVerticalSolidList"/>
    <dgm:cxn modelId="{6724B160-7A40-405C-9CDD-58F6F9009E58}" type="presParOf" srcId="{716542D5-06D8-415F-B0AF-7355BC0CC307}" destId="{75C06D11-BB13-4B08-BD89-A1406F0B7021}" srcOrd="3" destOrd="0" presId="urn:microsoft.com/office/officeart/2018/2/layout/IconVerticalSolidList"/>
    <dgm:cxn modelId="{B9433CE2-CD56-4B90-9353-CB5FF2BF9F0E}" type="presParOf" srcId="{570E657D-A359-4084-BD65-DDD93353D559}" destId="{46D9B58E-4CAB-44B7-8C24-CB6C5E4671ED}" srcOrd="3" destOrd="0" presId="urn:microsoft.com/office/officeart/2018/2/layout/IconVerticalSolidList"/>
    <dgm:cxn modelId="{4D902113-0091-4172-B544-1D9ED1F4A113}" type="presParOf" srcId="{570E657D-A359-4084-BD65-DDD93353D559}" destId="{D34E84ED-D880-4C0E-A47F-0BCE6BE08491}" srcOrd="4" destOrd="0" presId="urn:microsoft.com/office/officeart/2018/2/layout/IconVerticalSolidList"/>
    <dgm:cxn modelId="{6C2B06F5-9079-49DC-8AAE-7652A28D2BAD}" type="presParOf" srcId="{D34E84ED-D880-4C0E-A47F-0BCE6BE08491}" destId="{F797262F-A499-44F3-8840-FAE708104AA8}" srcOrd="0" destOrd="0" presId="urn:microsoft.com/office/officeart/2018/2/layout/IconVerticalSolidList"/>
    <dgm:cxn modelId="{1A342C1B-E33C-4970-A452-FE76A00476AC}" type="presParOf" srcId="{D34E84ED-D880-4C0E-A47F-0BCE6BE08491}" destId="{A0A683B8-26FC-49D9-9156-03ADF8A73DF9}" srcOrd="1" destOrd="0" presId="urn:microsoft.com/office/officeart/2018/2/layout/IconVerticalSolidList"/>
    <dgm:cxn modelId="{1ABA3DA3-34D8-4CA2-B0A1-851F3AE9C500}" type="presParOf" srcId="{D34E84ED-D880-4C0E-A47F-0BCE6BE08491}" destId="{1DB79B3C-9448-4A4A-955C-4121C02666E8}" srcOrd="2" destOrd="0" presId="urn:microsoft.com/office/officeart/2018/2/layout/IconVerticalSolidList"/>
    <dgm:cxn modelId="{1A356BFB-42C3-4D3D-8AB5-A2EAF7508A3E}" type="presParOf" srcId="{D34E84ED-D880-4C0E-A47F-0BCE6BE08491}" destId="{E74BA617-53F3-4DA1-B0BB-47C49549529F}" srcOrd="3" destOrd="0" presId="urn:microsoft.com/office/officeart/2018/2/layout/IconVerticalSolidList"/>
    <dgm:cxn modelId="{D2A1AF80-7B00-4AD6-8C6D-0F12BFE66DFA}" type="presParOf" srcId="{570E657D-A359-4084-BD65-DDD93353D559}" destId="{FF2FB2D6-162F-457A-A88D-14DD63721505}" srcOrd="5" destOrd="0" presId="urn:microsoft.com/office/officeart/2018/2/layout/IconVerticalSolidList"/>
    <dgm:cxn modelId="{A3E17066-FDBD-4263-AF7B-27C473349B54}" type="presParOf" srcId="{570E657D-A359-4084-BD65-DDD93353D559}" destId="{0C67F8A8-03C2-48F9-8415-EB0FC15823FA}" srcOrd="6" destOrd="0" presId="urn:microsoft.com/office/officeart/2018/2/layout/IconVerticalSolidList"/>
    <dgm:cxn modelId="{F4215B51-94A2-49A3-8B3F-547485C36D3D}" type="presParOf" srcId="{0C67F8A8-03C2-48F9-8415-EB0FC15823FA}" destId="{A04B4B74-CB92-4FA0-A3FD-A8069EF8331A}" srcOrd="0" destOrd="0" presId="urn:microsoft.com/office/officeart/2018/2/layout/IconVerticalSolidList"/>
    <dgm:cxn modelId="{6580895B-3C5D-46F4-A23C-5EF71C782318}" type="presParOf" srcId="{0C67F8A8-03C2-48F9-8415-EB0FC15823FA}" destId="{5FABB7B5-B0C9-4AF6-B3D2-B636EFA31824}" srcOrd="1" destOrd="0" presId="urn:microsoft.com/office/officeart/2018/2/layout/IconVerticalSolidList"/>
    <dgm:cxn modelId="{AFD5A2F5-8F45-44F4-B8CA-92F15BE2DE29}" type="presParOf" srcId="{0C67F8A8-03C2-48F9-8415-EB0FC15823FA}" destId="{7EA5EB6F-51F0-47DF-927C-E2002F0BABAC}" srcOrd="2" destOrd="0" presId="urn:microsoft.com/office/officeart/2018/2/layout/IconVerticalSolidList"/>
    <dgm:cxn modelId="{69F5E8BE-AF8A-41E4-9770-CDCBDAB320DD}" type="presParOf" srcId="{0C67F8A8-03C2-48F9-8415-EB0FC15823FA}" destId="{6C5D91EC-C5E0-4F63-926C-20CE0D3C7CF9}" srcOrd="3" destOrd="0" presId="urn:microsoft.com/office/officeart/2018/2/layout/IconVerticalSolidList"/>
    <dgm:cxn modelId="{1F437D2D-F390-40A6-A702-B7815D64F7CB}" type="presParOf" srcId="{570E657D-A359-4084-BD65-DDD93353D559}" destId="{649996BC-2422-44E7-B095-5595BB36AAD3}" srcOrd="7" destOrd="0" presId="urn:microsoft.com/office/officeart/2018/2/layout/IconVerticalSolidList"/>
    <dgm:cxn modelId="{415ECBD4-E0E7-41A3-93AE-7507EBAFB7FD}" type="presParOf" srcId="{570E657D-A359-4084-BD65-DDD93353D559}" destId="{D9C79F34-30CA-48EC-84F0-94274EC58AE1}" srcOrd="8" destOrd="0" presId="urn:microsoft.com/office/officeart/2018/2/layout/IconVerticalSolidList"/>
    <dgm:cxn modelId="{4E257BB4-C456-4EDC-AAA3-C638113768D0}" type="presParOf" srcId="{D9C79F34-30CA-48EC-84F0-94274EC58AE1}" destId="{B1BCE14E-0BD5-475B-A89D-049D7F18071F}" srcOrd="0" destOrd="0" presId="urn:microsoft.com/office/officeart/2018/2/layout/IconVerticalSolidList"/>
    <dgm:cxn modelId="{392D2063-1543-4516-9616-E07CA9FC03BB}" type="presParOf" srcId="{D9C79F34-30CA-48EC-84F0-94274EC58AE1}" destId="{6AD38F8E-91B9-4D0F-B28A-8CB19C380E02}" srcOrd="1" destOrd="0" presId="urn:microsoft.com/office/officeart/2018/2/layout/IconVerticalSolidList"/>
    <dgm:cxn modelId="{EE18A885-1325-4B11-B652-5DDB2A4DF502}" type="presParOf" srcId="{D9C79F34-30CA-48EC-84F0-94274EC58AE1}" destId="{A10C03F9-51C6-4376-82BA-9FE5151CD019}" srcOrd="2" destOrd="0" presId="urn:microsoft.com/office/officeart/2018/2/layout/IconVerticalSolidList"/>
    <dgm:cxn modelId="{723401F3-D437-4110-B800-1F404897F86A}" type="presParOf" srcId="{D9C79F34-30CA-48EC-84F0-94274EC58AE1}" destId="{7D6652C8-E934-467F-87BE-93623C552899}" srcOrd="3" destOrd="0" presId="urn:microsoft.com/office/officeart/2018/2/layout/IconVerticalSolidList"/>
    <dgm:cxn modelId="{9A6448A1-6C4F-4ABC-8904-2EF1D909F677}" type="presParOf" srcId="{570E657D-A359-4084-BD65-DDD93353D559}" destId="{F1346BC6-4040-48A5-90B3-9A071D87FD7B}" srcOrd="9" destOrd="0" presId="urn:microsoft.com/office/officeart/2018/2/layout/IconVerticalSolidList"/>
    <dgm:cxn modelId="{450B8ACC-D30E-474A-BD31-FDB9E524287B}" type="presParOf" srcId="{570E657D-A359-4084-BD65-DDD93353D559}" destId="{E98B9B7E-F3ED-4578-9186-90773FFCBBFE}" srcOrd="10" destOrd="0" presId="urn:microsoft.com/office/officeart/2018/2/layout/IconVerticalSolidList"/>
    <dgm:cxn modelId="{B3302094-4957-4B07-B879-4DEC0576AC62}" type="presParOf" srcId="{E98B9B7E-F3ED-4578-9186-90773FFCBBFE}" destId="{37F68932-D530-408A-B408-4DE3922251AD}" srcOrd="0" destOrd="0" presId="urn:microsoft.com/office/officeart/2018/2/layout/IconVerticalSolidList"/>
    <dgm:cxn modelId="{E2F7B66C-1128-4FE1-8397-3D5C77E578B6}" type="presParOf" srcId="{E98B9B7E-F3ED-4578-9186-90773FFCBBFE}" destId="{D6FEC8DE-7FF8-415A-A9B3-12210CA7E7E9}" srcOrd="1" destOrd="0" presId="urn:microsoft.com/office/officeart/2018/2/layout/IconVerticalSolidList"/>
    <dgm:cxn modelId="{FFEEB330-AF7C-45BF-BD4A-25DB67E7E067}" type="presParOf" srcId="{E98B9B7E-F3ED-4578-9186-90773FFCBBFE}" destId="{6A2AD7C6-CEB2-4835-AC51-1483F48C8ACB}" srcOrd="2" destOrd="0" presId="urn:microsoft.com/office/officeart/2018/2/layout/IconVerticalSolidList"/>
    <dgm:cxn modelId="{E99B3522-9ED1-4F4B-8E64-84DB1328ADE7}" type="presParOf" srcId="{E98B9B7E-F3ED-4578-9186-90773FFCBBFE}" destId="{4C4AC286-6AAF-400E-8E09-CF36869008E7}" srcOrd="3" destOrd="0" presId="urn:microsoft.com/office/officeart/2018/2/layout/IconVerticalSolidList"/>
    <dgm:cxn modelId="{B2D68ED1-C1A5-45A0-BE7C-DBC8C0D00A94}" type="presParOf" srcId="{570E657D-A359-4084-BD65-DDD93353D559}" destId="{723EFB0B-1C99-4ACC-ACBC-EC668EDA43F4}" srcOrd="11" destOrd="0" presId="urn:microsoft.com/office/officeart/2018/2/layout/IconVerticalSolidList"/>
    <dgm:cxn modelId="{8B82E0AC-FA26-47E6-9789-030B3728A00D}" type="presParOf" srcId="{570E657D-A359-4084-BD65-DDD93353D559}" destId="{60213CE4-B845-44DF-A627-A0F1560AB544}" srcOrd="12" destOrd="0" presId="urn:microsoft.com/office/officeart/2018/2/layout/IconVerticalSolidList"/>
    <dgm:cxn modelId="{9F909FD3-508F-4B3D-8CC6-3FB22081249A}" type="presParOf" srcId="{60213CE4-B845-44DF-A627-A0F1560AB544}" destId="{659D4507-E085-4B5B-A884-113B6CCBDF23}" srcOrd="0" destOrd="0" presId="urn:microsoft.com/office/officeart/2018/2/layout/IconVerticalSolidList"/>
    <dgm:cxn modelId="{9ECF306C-D9B1-4E82-9D06-5CB51AE13704}" type="presParOf" srcId="{60213CE4-B845-44DF-A627-A0F1560AB544}" destId="{6418CBA0-B131-4F9D-9359-77DFB0B63799}" srcOrd="1" destOrd="0" presId="urn:microsoft.com/office/officeart/2018/2/layout/IconVerticalSolidList"/>
    <dgm:cxn modelId="{19D8D824-3DAC-485D-99B3-21C0E2F3D79B}" type="presParOf" srcId="{60213CE4-B845-44DF-A627-A0F1560AB544}" destId="{81EFBDAE-99E9-4EFC-865C-A20316A5F2C7}" srcOrd="2" destOrd="0" presId="urn:microsoft.com/office/officeart/2018/2/layout/IconVerticalSolidList"/>
    <dgm:cxn modelId="{C6F82EE1-DE84-4C13-92B2-70BD78C45B24}" type="presParOf" srcId="{60213CE4-B845-44DF-A627-A0F1560AB544}" destId="{FEF57968-ADEA-423C-91E2-5EDC8BE565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85BE6-A2F0-4C0E-980A-65FA05C793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D6B57C7-BA25-4B08-B566-AC5DEC8B73E9}">
      <dgm:prSet custT="1"/>
      <dgm:spPr/>
      <dgm:t>
        <a:bodyPr/>
        <a:lstStyle/>
        <a:p>
          <a:r>
            <a:rPr lang="en-US" sz="1800"/>
            <a:t>Identifies problems by looking at a scene and analysing ways the situation could be improved.	</a:t>
          </a:r>
        </a:p>
      </dgm:t>
    </dgm:pt>
    <dgm:pt modelId="{E7B90329-F1CA-4611-A1ED-1F5BF5292A10}" type="parTrans" cxnId="{611D2425-4014-4EF1-899A-53F6617BA5DB}">
      <dgm:prSet/>
      <dgm:spPr/>
      <dgm:t>
        <a:bodyPr/>
        <a:lstStyle/>
        <a:p>
          <a:endParaRPr lang="en-US" sz="2000"/>
        </a:p>
      </dgm:t>
    </dgm:pt>
    <dgm:pt modelId="{6E4F60C6-988C-4DE6-AE7D-727946E90D33}" type="sibTrans" cxnId="{611D2425-4014-4EF1-899A-53F6617BA5DB}">
      <dgm:prSet/>
      <dgm:spPr/>
      <dgm:t>
        <a:bodyPr/>
        <a:lstStyle/>
        <a:p>
          <a:endParaRPr lang="en-US" sz="2000"/>
        </a:p>
      </dgm:t>
    </dgm:pt>
    <dgm:pt modelId="{64019013-CF1C-4AF9-AA8A-1E13E026241D}">
      <dgm:prSet custT="1"/>
      <dgm:spPr/>
      <dgm:t>
        <a:bodyPr/>
        <a:lstStyle/>
        <a:p>
          <a:r>
            <a:rPr lang="en-US" sz="1800" dirty="0"/>
            <a:t>Take a snap shot picture of a scene to show the problems</a:t>
          </a:r>
        </a:p>
      </dgm:t>
    </dgm:pt>
    <dgm:pt modelId="{EEA7295A-9CF1-4609-AF48-964C172A5281}" type="parTrans" cxnId="{70BF0F8F-715F-4F8A-8E63-CA000748AE9A}">
      <dgm:prSet/>
      <dgm:spPr/>
      <dgm:t>
        <a:bodyPr/>
        <a:lstStyle/>
        <a:p>
          <a:endParaRPr lang="en-US" sz="2000"/>
        </a:p>
      </dgm:t>
    </dgm:pt>
    <dgm:pt modelId="{07615B8D-4037-4BA7-9387-2B0CC8C42699}" type="sibTrans" cxnId="{70BF0F8F-715F-4F8A-8E63-CA000748AE9A}">
      <dgm:prSet/>
      <dgm:spPr/>
      <dgm:t>
        <a:bodyPr/>
        <a:lstStyle/>
        <a:p>
          <a:endParaRPr lang="en-US" sz="2000"/>
        </a:p>
      </dgm:t>
    </dgm:pt>
    <dgm:pt modelId="{7DD61E80-3716-430B-B020-BB4BD8658124}">
      <dgm:prSet custT="1"/>
      <dgm:spPr/>
      <dgm:t>
        <a:bodyPr/>
        <a:lstStyle/>
        <a:p>
          <a:r>
            <a:rPr lang="en-US" sz="1800"/>
            <a:t>Describing in as much detail as possible, the things happening in the scene.</a:t>
          </a:r>
        </a:p>
      </dgm:t>
    </dgm:pt>
    <dgm:pt modelId="{7CD8E1CE-2079-456F-81FE-0D3A2193D331}" type="parTrans" cxnId="{8D3C0735-9206-4F98-BB05-BC546C7A18E7}">
      <dgm:prSet/>
      <dgm:spPr/>
      <dgm:t>
        <a:bodyPr/>
        <a:lstStyle/>
        <a:p>
          <a:endParaRPr lang="en-US" sz="2000"/>
        </a:p>
      </dgm:t>
    </dgm:pt>
    <dgm:pt modelId="{C6E12E1B-0EBD-4A26-95FB-5E0A3055A947}" type="sibTrans" cxnId="{8D3C0735-9206-4F98-BB05-BC546C7A18E7}">
      <dgm:prSet/>
      <dgm:spPr/>
      <dgm:t>
        <a:bodyPr/>
        <a:lstStyle/>
        <a:p>
          <a:endParaRPr lang="en-US" sz="2000"/>
        </a:p>
      </dgm:t>
    </dgm:pt>
    <dgm:pt modelId="{E7B76609-E41A-4D9D-B823-BC05227C26D9}">
      <dgm:prSet custT="1"/>
      <dgm:spPr/>
      <dgm:t>
        <a:bodyPr/>
        <a:lstStyle/>
        <a:p>
          <a:r>
            <a:rPr lang="en-US" sz="1800"/>
            <a:t>Suggest ways in which the whole situation could be improved. </a:t>
          </a:r>
        </a:p>
      </dgm:t>
    </dgm:pt>
    <dgm:pt modelId="{3AF769A9-4CD6-45B3-9E8C-CDA49A14C4E1}" type="parTrans" cxnId="{00FA763F-9A66-4F39-AC03-4514896FC39B}">
      <dgm:prSet/>
      <dgm:spPr/>
      <dgm:t>
        <a:bodyPr/>
        <a:lstStyle/>
        <a:p>
          <a:endParaRPr lang="en-US" sz="2000"/>
        </a:p>
      </dgm:t>
    </dgm:pt>
    <dgm:pt modelId="{DD1F239A-88AB-4979-9595-BCEE95975209}" type="sibTrans" cxnId="{00FA763F-9A66-4F39-AC03-4514896FC39B}">
      <dgm:prSet/>
      <dgm:spPr/>
      <dgm:t>
        <a:bodyPr/>
        <a:lstStyle/>
        <a:p>
          <a:endParaRPr lang="en-US" sz="2000"/>
        </a:p>
      </dgm:t>
    </dgm:pt>
    <dgm:pt modelId="{9306EFA2-835E-4F4B-846E-653BD63E0F32}" type="pres">
      <dgm:prSet presAssocID="{F5485BE6-A2F0-4C0E-980A-65FA05C793A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B8D927-41FD-4E7E-ADB8-3935B546C55C}" type="pres">
      <dgm:prSet presAssocID="{BD6B57C7-BA25-4B08-B566-AC5DEC8B73E9}" presName="compNode" presStyleCnt="0"/>
      <dgm:spPr/>
    </dgm:pt>
    <dgm:pt modelId="{66918EA1-BCAC-4A4D-8FD1-68B6D6832839}" type="pres">
      <dgm:prSet presAssocID="{BD6B57C7-BA25-4B08-B566-AC5DEC8B73E9}" presName="bgRect" presStyleLbl="bgShp" presStyleIdx="0" presStyleCnt="4"/>
      <dgm:spPr/>
    </dgm:pt>
    <dgm:pt modelId="{282FB8D1-AB65-47FC-864B-9AB56B163DF2}" type="pres">
      <dgm:prSet presAssocID="{BD6B57C7-BA25-4B08-B566-AC5DEC8B73E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F7142DBA-7787-4614-95DC-3706160880F1}" type="pres">
      <dgm:prSet presAssocID="{BD6B57C7-BA25-4B08-B566-AC5DEC8B73E9}" presName="spaceRect" presStyleCnt="0"/>
      <dgm:spPr/>
    </dgm:pt>
    <dgm:pt modelId="{15F31181-5AA1-46A4-9DA8-AA5E6962D3EF}" type="pres">
      <dgm:prSet presAssocID="{BD6B57C7-BA25-4B08-B566-AC5DEC8B73E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1F9E1E2-E858-4E87-8685-C2F27CBEB56F}" type="pres">
      <dgm:prSet presAssocID="{6E4F60C6-988C-4DE6-AE7D-727946E90D33}" presName="sibTrans" presStyleCnt="0"/>
      <dgm:spPr/>
    </dgm:pt>
    <dgm:pt modelId="{4FE7A3DA-4D8C-4B43-AF32-53B75231A45F}" type="pres">
      <dgm:prSet presAssocID="{64019013-CF1C-4AF9-AA8A-1E13E026241D}" presName="compNode" presStyleCnt="0"/>
      <dgm:spPr/>
    </dgm:pt>
    <dgm:pt modelId="{59BBF7CC-5BF8-4F1F-8508-852DD2E7FAAB}" type="pres">
      <dgm:prSet presAssocID="{64019013-CF1C-4AF9-AA8A-1E13E026241D}" presName="bgRect" presStyleLbl="bgShp" presStyleIdx="1" presStyleCnt="4"/>
      <dgm:spPr/>
    </dgm:pt>
    <dgm:pt modelId="{49CE298B-4901-4F1F-8676-97FD8D270C26}" type="pres">
      <dgm:prSet presAssocID="{64019013-CF1C-4AF9-AA8A-1E13E026241D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A21A10FD-4D8A-4D3D-B85C-8D3D8EA47491}" type="pres">
      <dgm:prSet presAssocID="{64019013-CF1C-4AF9-AA8A-1E13E026241D}" presName="spaceRect" presStyleCnt="0"/>
      <dgm:spPr/>
    </dgm:pt>
    <dgm:pt modelId="{F98CFBE5-933A-41E4-A733-9C6A31810020}" type="pres">
      <dgm:prSet presAssocID="{64019013-CF1C-4AF9-AA8A-1E13E026241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DED6348-F91E-4B39-962C-93B8CB31EEEA}" type="pres">
      <dgm:prSet presAssocID="{07615B8D-4037-4BA7-9387-2B0CC8C42699}" presName="sibTrans" presStyleCnt="0"/>
      <dgm:spPr/>
    </dgm:pt>
    <dgm:pt modelId="{900B9B4D-89B0-43E5-A99F-5B2DEC62F098}" type="pres">
      <dgm:prSet presAssocID="{7DD61E80-3716-430B-B020-BB4BD8658124}" presName="compNode" presStyleCnt="0"/>
      <dgm:spPr/>
    </dgm:pt>
    <dgm:pt modelId="{0551C75F-2520-4755-9520-A32930AF8C11}" type="pres">
      <dgm:prSet presAssocID="{7DD61E80-3716-430B-B020-BB4BD8658124}" presName="bgRect" presStyleLbl="bgShp" presStyleIdx="2" presStyleCnt="4"/>
      <dgm:spPr/>
    </dgm:pt>
    <dgm:pt modelId="{0EE10D10-904B-45D2-AB1A-7C064C7F3D37}" type="pres">
      <dgm:prSet presAssocID="{7DD61E80-3716-430B-B020-BB4BD865812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BFC8C0DE-A806-424F-8727-BA76D2257F08}" type="pres">
      <dgm:prSet presAssocID="{7DD61E80-3716-430B-B020-BB4BD8658124}" presName="spaceRect" presStyleCnt="0"/>
      <dgm:spPr/>
    </dgm:pt>
    <dgm:pt modelId="{743196A3-C38C-495E-AB0D-FA734C08DD0F}" type="pres">
      <dgm:prSet presAssocID="{7DD61E80-3716-430B-B020-BB4BD8658124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1EB001-4170-430A-8415-8F205E1AE96F}" type="pres">
      <dgm:prSet presAssocID="{C6E12E1B-0EBD-4A26-95FB-5E0A3055A947}" presName="sibTrans" presStyleCnt="0"/>
      <dgm:spPr/>
    </dgm:pt>
    <dgm:pt modelId="{FA33F9B9-31D3-4763-8827-75DAA32F3069}" type="pres">
      <dgm:prSet presAssocID="{E7B76609-E41A-4D9D-B823-BC05227C26D9}" presName="compNode" presStyleCnt="0"/>
      <dgm:spPr/>
    </dgm:pt>
    <dgm:pt modelId="{50A22148-64A5-4B7D-90D5-5973714677FB}" type="pres">
      <dgm:prSet presAssocID="{E7B76609-E41A-4D9D-B823-BC05227C26D9}" presName="bgRect" presStyleLbl="bgShp" presStyleIdx="3" presStyleCnt="4"/>
      <dgm:spPr/>
    </dgm:pt>
    <dgm:pt modelId="{D55994CA-BC2B-4FA3-A970-613B00E696DF}" type="pres">
      <dgm:prSet presAssocID="{E7B76609-E41A-4D9D-B823-BC05227C26D9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FFC44127-28ED-44B9-9D63-F9B7D1A4B268}" type="pres">
      <dgm:prSet presAssocID="{E7B76609-E41A-4D9D-B823-BC05227C26D9}" presName="spaceRect" presStyleCnt="0"/>
      <dgm:spPr/>
    </dgm:pt>
    <dgm:pt modelId="{D58C7574-C93B-4810-ABD2-3D0EF170A4E8}" type="pres">
      <dgm:prSet presAssocID="{E7B76609-E41A-4D9D-B823-BC05227C26D9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73685-3D3C-4646-851E-A8F8FFF17632}" type="presOf" srcId="{7DD61E80-3716-430B-B020-BB4BD8658124}" destId="{743196A3-C38C-495E-AB0D-FA734C08DD0F}" srcOrd="0" destOrd="0" presId="urn:microsoft.com/office/officeart/2018/2/layout/IconVerticalSolidList"/>
    <dgm:cxn modelId="{81F75630-8FAC-4A0C-A812-F29B56734D9F}" type="presOf" srcId="{E7B76609-E41A-4D9D-B823-BC05227C26D9}" destId="{D58C7574-C93B-4810-ABD2-3D0EF170A4E8}" srcOrd="0" destOrd="0" presId="urn:microsoft.com/office/officeart/2018/2/layout/IconVerticalSolidList"/>
    <dgm:cxn modelId="{00FA763F-9A66-4F39-AC03-4514896FC39B}" srcId="{F5485BE6-A2F0-4C0E-980A-65FA05C793AA}" destId="{E7B76609-E41A-4D9D-B823-BC05227C26D9}" srcOrd="3" destOrd="0" parTransId="{3AF769A9-4CD6-45B3-9E8C-CDA49A14C4E1}" sibTransId="{DD1F239A-88AB-4979-9595-BCEE95975209}"/>
    <dgm:cxn modelId="{8D3C0735-9206-4F98-BB05-BC546C7A18E7}" srcId="{F5485BE6-A2F0-4C0E-980A-65FA05C793AA}" destId="{7DD61E80-3716-430B-B020-BB4BD8658124}" srcOrd="2" destOrd="0" parTransId="{7CD8E1CE-2079-456F-81FE-0D3A2193D331}" sibTransId="{C6E12E1B-0EBD-4A26-95FB-5E0A3055A947}"/>
    <dgm:cxn modelId="{D0E3DB87-6019-49E6-8A0F-1F495935B8D7}" type="presOf" srcId="{BD6B57C7-BA25-4B08-B566-AC5DEC8B73E9}" destId="{15F31181-5AA1-46A4-9DA8-AA5E6962D3EF}" srcOrd="0" destOrd="0" presId="urn:microsoft.com/office/officeart/2018/2/layout/IconVerticalSolidList"/>
    <dgm:cxn modelId="{70BF0F8F-715F-4F8A-8E63-CA000748AE9A}" srcId="{F5485BE6-A2F0-4C0E-980A-65FA05C793AA}" destId="{64019013-CF1C-4AF9-AA8A-1E13E026241D}" srcOrd="1" destOrd="0" parTransId="{EEA7295A-9CF1-4609-AF48-964C172A5281}" sibTransId="{07615B8D-4037-4BA7-9387-2B0CC8C42699}"/>
    <dgm:cxn modelId="{AC6EA501-4A3D-4320-8CFD-CEB21EF042FF}" type="presOf" srcId="{64019013-CF1C-4AF9-AA8A-1E13E026241D}" destId="{F98CFBE5-933A-41E4-A733-9C6A31810020}" srcOrd="0" destOrd="0" presId="urn:microsoft.com/office/officeart/2018/2/layout/IconVerticalSolidList"/>
    <dgm:cxn modelId="{2AAEF5F3-F382-43A1-9D4C-8E9057040680}" type="presOf" srcId="{F5485BE6-A2F0-4C0E-980A-65FA05C793AA}" destId="{9306EFA2-835E-4F4B-846E-653BD63E0F32}" srcOrd="0" destOrd="0" presId="urn:microsoft.com/office/officeart/2018/2/layout/IconVerticalSolidList"/>
    <dgm:cxn modelId="{611D2425-4014-4EF1-899A-53F6617BA5DB}" srcId="{F5485BE6-A2F0-4C0E-980A-65FA05C793AA}" destId="{BD6B57C7-BA25-4B08-B566-AC5DEC8B73E9}" srcOrd="0" destOrd="0" parTransId="{E7B90329-F1CA-4611-A1ED-1F5BF5292A10}" sibTransId="{6E4F60C6-988C-4DE6-AE7D-727946E90D33}"/>
    <dgm:cxn modelId="{5F1508FC-42EF-436F-9922-85944D7203AC}" type="presParOf" srcId="{9306EFA2-835E-4F4B-846E-653BD63E0F32}" destId="{43B8D927-41FD-4E7E-ADB8-3935B546C55C}" srcOrd="0" destOrd="0" presId="urn:microsoft.com/office/officeart/2018/2/layout/IconVerticalSolidList"/>
    <dgm:cxn modelId="{27D3755E-4A21-45DB-9255-8F04E8FDC96D}" type="presParOf" srcId="{43B8D927-41FD-4E7E-ADB8-3935B546C55C}" destId="{66918EA1-BCAC-4A4D-8FD1-68B6D6832839}" srcOrd="0" destOrd="0" presId="urn:microsoft.com/office/officeart/2018/2/layout/IconVerticalSolidList"/>
    <dgm:cxn modelId="{54D231A5-B321-48A9-AFA0-CAC697363089}" type="presParOf" srcId="{43B8D927-41FD-4E7E-ADB8-3935B546C55C}" destId="{282FB8D1-AB65-47FC-864B-9AB56B163DF2}" srcOrd="1" destOrd="0" presId="urn:microsoft.com/office/officeart/2018/2/layout/IconVerticalSolidList"/>
    <dgm:cxn modelId="{128E5DBA-A51B-4172-BFED-E7D3FE8515DD}" type="presParOf" srcId="{43B8D927-41FD-4E7E-ADB8-3935B546C55C}" destId="{F7142DBA-7787-4614-95DC-3706160880F1}" srcOrd="2" destOrd="0" presId="urn:microsoft.com/office/officeart/2018/2/layout/IconVerticalSolidList"/>
    <dgm:cxn modelId="{E2867C90-6896-4590-BBB4-CD7CE72BAD38}" type="presParOf" srcId="{43B8D927-41FD-4E7E-ADB8-3935B546C55C}" destId="{15F31181-5AA1-46A4-9DA8-AA5E6962D3EF}" srcOrd="3" destOrd="0" presId="urn:microsoft.com/office/officeart/2018/2/layout/IconVerticalSolidList"/>
    <dgm:cxn modelId="{08210460-B804-4F45-A000-A60236401489}" type="presParOf" srcId="{9306EFA2-835E-4F4B-846E-653BD63E0F32}" destId="{41F9E1E2-E858-4E87-8685-C2F27CBEB56F}" srcOrd="1" destOrd="0" presId="urn:microsoft.com/office/officeart/2018/2/layout/IconVerticalSolidList"/>
    <dgm:cxn modelId="{6AD87F82-1145-417F-9A0C-513662DEB20F}" type="presParOf" srcId="{9306EFA2-835E-4F4B-846E-653BD63E0F32}" destId="{4FE7A3DA-4D8C-4B43-AF32-53B75231A45F}" srcOrd="2" destOrd="0" presId="urn:microsoft.com/office/officeart/2018/2/layout/IconVerticalSolidList"/>
    <dgm:cxn modelId="{7A8B204B-8BE0-451A-A2D0-EFACB80E770B}" type="presParOf" srcId="{4FE7A3DA-4D8C-4B43-AF32-53B75231A45F}" destId="{59BBF7CC-5BF8-4F1F-8508-852DD2E7FAAB}" srcOrd="0" destOrd="0" presId="urn:microsoft.com/office/officeart/2018/2/layout/IconVerticalSolidList"/>
    <dgm:cxn modelId="{9701C2ED-CE47-46FD-B689-FEC4D3A35EE0}" type="presParOf" srcId="{4FE7A3DA-4D8C-4B43-AF32-53B75231A45F}" destId="{49CE298B-4901-4F1F-8676-97FD8D270C26}" srcOrd="1" destOrd="0" presId="urn:microsoft.com/office/officeart/2018/2/layout/IconVerticalSolidList"/>
    <dgm:cxn modelId="{F82AC312-0264-42BC-9A34-6ABA0384BB72}" type="presParOf" srcId="{4FE7A3DA-4D8C-4B43-AF32-53B75231A45F}" destId="{A21A10FD-4D8A-4D3D-B85C-8D3D8EA47491}" srcOrd="2" destOrd="0" presId="urn:microsoft.com/office/officeart/2018/2/layout/IconVerticalSolidList"/>
    <dgm:cxn modelId="{329032A1-24BB-442B-9315-CF6F0E0C7882}" type="presParOf" srcId="{4FE7A3DA-4D8C-4B43-AF32-53B75231A45F}" destId="{F98CFBE5-933A-41E4-A733-9C6A31810020}" srcOrd="3" destOrd="0" presId="urn:microsoft.com/office/officeart/2018/2/layout/IconVerticalSolidList"/>
    <dgm:cxn modelId="{C9BE7C72-41E0-47D1-A615-E495DEAE0FE3}" type="presParOf" srcId="{9306EFA2-835E-4F4B-846E-653BD63E0F32}" destId="{5DED6348-F91E-4B39-962C-93B8CB31EEEA}" srcOrd="3" destOrd="0" presId="urn:microsoft.com/office/officeart/2018/2/layout/IconVerticalSolidList"/>
    <dgm:cxn modelId="{5AC41854-966A-4532-9BA2-0703204C1F37}" type="presParOf" srcId="{9306EFA2-835E-4F4B-846E-653BD63E0F32}" destId="{900B9B4D-89B0-43E5-A99F-5B2DEC62F098}" srcOrd="4" destOrd="0" presId="urn:microsoft.com/office/officeart/2018/2/layout/IconVerticalSolidList"/>
    <dgm:cxn modelId="{C49F2F70-1D3E-4740-B8FC-C2BB580E6B0D}" type="presParOf" srcId="{900B9B4D-89B0-43E5-A99F-5B2DEC62F098}" destId="{0551C75F-2520-4755-9520-A32930AF8C11}" srcOrd="0" destOrd="0" presId="urn:microsoft.com/office/officeart/2018/2/layout/IconVerticalSolidList"/>
    <dgm:cxn modelId="{92A4EA2D-E576-42B7-8171-671154040AE1}" type="presParOf" srcId="{900B9B4D-89B0-43E5-A99F-5B2DEC62F098}" destId="{0EE10D10-904B-45D2-AB1A-7C064C7F3D37}" srcOrd="1" destOrd="0" presId="urn:microsoft.com/office/officeart/2018/2/layout/IconVerticalSolidList"/>
    <dgm:cxn modelId="{5D2338C2-10B6-44FC-9971-C0116B92423B}" type="presParOf" srcId="{900B9B4D-89B0-43E5-A99F-5B2DEC62F098}" destId="{BFC8C0DE-A806-424F-8727-BA76D2257F08}" srcOrd="2" destOrd="0" presId="urn:microsoft.com/office/officeart/2018/2/layout/IconVerticalSolidList"/>
    <dgm:cxn modelId="{929B18D2-A6FD-4392-B090-8D858B57FEE9}" type="presParOf" srcId="{900B9B4D-89B0-43E5-A99F-5B2DEC62F098}" destId="{743196A3-C38C-495E-AB0D-FA734C08DD0F}" srcOrd="3" destOrd="0" presId="urn:microsoft.com/office/officeart/2018/2/layout/IconVerticalSolidList"/>
    <dgm:cxn modelId="{BD2C2F55-9995-4C5B-885F-42E9F97EDC3D}" type="presParOf" srcId="{9306EFA2-835E-4F4B-846E-653BD63E0F32}" destId="{6E1EB001-4170-430A-8415-8F205E1AE96F}" srcOrd="5" destOrd="0" presId="urn:microsoft.com/office/officeart/2018/2/layout/IconVerticalSolidList"/>
    <dgm:cxn modelId="{FF0E3054-0031-4B99-8D88-6F852C81DF5C}" type="presParOf" srcId="{9306EFA2-835E-4F4B-846E-653BD63E0F32}" destId="{FA33F9B9-31D3-4763-8827-75DAA32F3069}" srcOrd="6" destOrd="0" presId="urn:microsoft.com/office/officeart/2018/2/layout/IconVerticalSolidList"/>
    <dgm:cxn modelId="{6637F5F1-4F49-4F36-9FB9-15D412AFF3CD}" type="presParOf" srcId="{FA33F9B9-31D3-4763-8827-75DAA32F3069}" destId="{50A22148-64A5-4B7D-90D5-5973714677FB}" srcOrd="0" destOrd="0" presId="urn:microsoft.com/office/officeart/2018/2/layout/IconVerticalSolidList"/>
    <dgm:cxn modelId="{DC1C9D89-1BFD-4D4A-817C-9A8EADE0BCDD}" type="presParOf" srcId="{FA33F9B9-31D3-4763-8827-75DAA32F3069}" destId="{D55994CA-BC2B-4FA3-A970-613B00E696DF}" srcOrd="1" destOrd="0" presId="urn:microsoft.com/office/officeart/2018/2/layout/IconVerticalSolidList"/>
    <dgm:cxn modelId="{56548870-1EF6-49BC-B983-D49E5DE95036}" type="presParOf" srcId="{FA33F9B9-31D3-4763-8827-75DAA32F3069}" destId="{FFC44127-28ED-44B9-9D63-F9B7D1A4B268}" srcOrd="2" destOrd="0" presId="urn:microsoft.com/office/officeart/2018/2/layout/IconVerticalSolidList"/>
    <dgm:cxn modelId="{796276E0-6CA9-4B66-BBCD-4EB8A4E28D71}" type="presParOf" srcId="{FA33F9B9-31D3-4763-8827-75DAA32F3069}" destId="{D58C7574-C93B-4810-ABD2-3D0EF170A4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D3754-8776-4B8F-9EC4-C508D9BBA0E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380597A-0372-4B22-B583-A8DFA66FACBB}">
      <dgm:prSet custT="1"/>
      <dgm:spPr/>
      <dgm:t>
        <a:bodyPr/>
        <a:lstStyle/>
        <a:p>
          <a:pPr>
            <a:defRPr cap="all"/>
          </a:pPr>
          <a:r>
            <a:rPr lang="en-US" sz="1200" dirty="0"/>
            <a:t>How are you going to create a design specification for A design brief?</a:t>
          </a:r>
        </a:p>
      </dgm:t>
    </dgm:pt>
    <dgm:pt modelId="{939270F7-D4E9-4E89-9D1A-F8DEAD7F8F38}" type="parTrans" cxnId="{2B8E6D94-A94F-4A58-8FC5-2214181CB0AA}">
      <dgm:prSet/>
      <dgm:spPr/>
      <dgm:t>
        <a:bodyPr/>
        <a:lstStyle/>
        <a:p>
          <a:endParaRPr lang="en-US" sz="1800"/>
        </a:p>
      </dgm:t>
    </dgm:pt>
    <dgm:pt modelId="{B11F9504-C6E1-4C01-8B24-2A5550B4707F}" type="sibTrans" cxnId="{2B8E6D94-A94F-4A58-8FC5-2214181CB0AA}">
      <dgm:prSet/>
      <dgm:spPr/>
      <dgm:t>
        <a:bodyPr/>
        <a:lstStyle/>
        <a:p>
          <a:endParaRPr lang="en-US" sz="1800"/>
        </a:p>
      </dgm:t>
    </dgm:pt>
    <dgm:pt modelId="{A60F2DDE-14FD-49C9-ACC6-27B8676B644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Create a strategy of how you will conduct research</a:t>
          </a:r>
        </a:p>
      </dgm:t>
    </dgm:pt>
    <dgm:pt modelId="{AD63D7EC-08AF-4050-9AFF-278F849797CF}" type="parTrans" cxnId="{F574BF00-347E-4584-ADEC-5A86D0B158A0}">
      <dgm:prSet/>
      <dgm:spPr/>
      <dgm:t>
        <a:bodyPr/>
        <a:lstStyle/>
        <a:p>
          <a:endParaRPr lang="en-US" sz="1800"/>
        </a:p>
      </dgm:t>
    </dgm:pt>
    <dgm:pt modelId="{CFF9D4F7-445D-49DD-8A66-5BB2E807754D}" type="sibTrans" cxnId="{F574BF00-347E-4584-ADEC-5A86D0B158A0}">
      <dgm:prSet/>
      <dgm:spPr/>
      <dgm:t>
        <a:bodyPr/>
        <a:lstStyle/>
        <a:p>
          <a:endParaRPr lang="en-US" sz="1800"/>
        </a:p>
      </dgm:t>
    </dgm:pt>
    <dgm:pt modelId="{E60A6CC7-6DCB-4FE1-B5B9-DBC28431EF5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Will you consult anthropometric data?</a:t>
          </a:r>
        </a:p>
      </dgm:t>
    </dgm:pt>
    <dgm:pt modelId="{8996BA9D-C79F-4701-976A-29860134DFC2}" type="parTrans" cxnId="{D8C826CA-1419-45A6-B063-101F32DDEC3B}">
      <dgm:prSet/>
      <dgm:spPr/>
      <dgm:t>
        <a:bodyPr/>
        <a:lstStyle/>
        <a:p>
          <a:endParaRPr lang="en-US" sz="1800"/>
        </a:p>
      </dgm:t>
    </dgm:pt>
    <dgm:pt modelId="{C85FF482-00C0-4EF3-A9BA-9812A1D684D9}" type="sibTrans" cxnId="{D8C826CA-1419-45A6-B063-101F32DDEC3B}">
      <dgm:prSet/>
      <dgm:spPr/>
      <dgm:t>
        <a:bodyPr/>
        <a:lstStyle/>
        <a:p>
          <a:endParaRPr lang="en-US" sz="1800"/>
        </a:p>
      </dgm:t>
    </dgm:pt>
    <dgm:pt modelId="{85ECB48D-EB72-4BDE-AA39-E1F2346CE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Will you conduct a survey to see where most people want a product for, the </a:t>
          </a:r>
          <a:r>
            <a:rPr lang="en-US" sz="1200" dirty="0" err="1"/>
            <a:t>colours</a:t>
          </a:r>
          <a:r>
            <a:rPr lang="en-US" sz="1200" dirty="0"/>
            <a:t> they prefer, their </a:t>
          </a:r>
          <a:r>
            <a:rPr lang="en-US" sz="1200" dirty="0" err="1"/>
            <a:t>favourite</a:t>
          </a:r>
          <a:r>
            <a:rPr lang="en-US" sz="1200" dirty="0"/>
            <a:t> material?</a:t>
          </a:r>
        </a:p>
      </dgm:t>
    </dgm:pt>
    <dgm:pt modelId="{98EA8463-E403-4231-9394-34F5A9B27762}" type="parTrans" cxnId="{7E9DCFB2-D2DF-459D-8037-57C9AFBE7A3C}">
      <dgm:prSet/>
      <dgm:spPr/>
      <dgm:t>
        <a:bodyPr/>
        <a:lstStyle/>
        <a:p>
          <a:endParaRPr lang="en-US" sz="1800"/>
        </a:p>
      </dgm:t>
    </dgm:pt>
    <dgm:pt modelId="{FEEC7B5B-E3C1-4635-ADFE-E852CD3D1911}" type="sibTrans" cxnId="{7E9DCFB2-D2DF-459D-8037-57C9AFBE7A3C}">
      <dgm:prSet/>
      <dgm:spPr/>
      <dgm:t>
        <a:bodyPr/>
        <a:lstStyle/>
        <a:p>
          <a:endParaRPr lang="en-US" sz="1800"/>
        </a:p>
      </dgm:t>
    </dgm:pt>
    <dgm:pt modelId="{FEF33DB4-5EAE-41D0-A986-2166DA3372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Will you create a focus group?</a:t>
          </a:r>
        </a:p>
      </dgm:t>
    </dgm:pt>
    <dgm:pt modelId="{1F271648-43DD-4CBD-8708-D690934B27DA}" type="parTrans" cxnId="{B6539240-7071-4254-B3AC-01C56C015F81}">
      <dgm:prSet/>
      <dgm:spPr/>
      <dgm:t>
        <a:bodyPr/>
        <a:lstStyle/>
        <a:p>
          <a:endParaRPr lang="en-US" sz="1800"/>
        </a:p>
      </dgm:t>
    </dgm:pt>
    <dgm:pt modelId="{ACA2CAA7-2ADC-4632-94D1-73AB8F7A22E7}" type="sibTrans" cxnId="{B6539240-7071-4254-B3AC-01C56C015F81}">
      <dgm:prSet/>
      <dgm:spPr/>
      <dgm:t>
        <a:bodyPr/>
        <a:lstStyle/>
        <a:p>
          <a:endParaRPr lang="en-US" sz="1800"/>
        </a:p>
      </dgm:t>
    </dgm:pt>
    <dgm:pt modelId="{154B3B59-49B9-43B3-B225-3A53AE2B26D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Once you have gathered evidence from your research, you can then display this and justify your choice.</a:t>
          </a:r>
        </a:p>
      </dgm:t>
    </dgm:pt>
    <dgm:pt modelId="{4F68F131-245A-4C70-8799-73949BD000F7}" type="parTrans" cxnId="{E6FF2776-A417-4D7D-8E44-C84504DFDC67}">
      <dgm:prSet/>
      <dgm:spPr/>
      <dgm:t>
        <a:bodyPr/>
        <a:lstStyle/>
        <a:p>
          <a:endParaRPr lang="en-US" sz="1800"/>
        </a:p>
      </dgm:t>
    </dgm:pt>
    <dgm:pt modelId="{33591DFF-02F9-4929-B656-91FF8A038EE6}" type="sibTrans" cxnId="{E6FF2776-A417-4D7D-8E44-C84504DFDC67}">
      <dgm:prSet/>
      <dgm:spPr/>
      <dgm:t>
        <a:bodyPr/>
        <a:lstStyle/>
        <a:p>
          <a:endParaRPr lang="en-US" sz="1800"/>
        </a:p>
      </dgm:t>
    </dgm:pt>
    <dgm:pt modelId="{43CE2CB9-8D74-4142-A352-F07E7795460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200" dirty="0"/>
            <a:t>These choices then become your specification.</a:t>
          </a:r>
        </a:p>
      </dgm:t>
    </dgm:pt>
    <dgm:pt modelId="{B624E20A-F994-4C5F-8651-A4F343CE249B}" type="parTrans" cxnId="{6ADB8EA5-B087-4A1A-BE67-5400BE1CFEA4}">
      <dgm:prSet/>
      <dgm:spPr/>
      <dgm:t>
        <a:bodyPr/>
        <a:lstStyle/>
        <a:p>
          <a:endParaRPr lang="en-US" sz="1800"/>
        </a:p>
      </dgm:t>
    </dgm:pt>
    <dgm:pt modelId="{14AE79AF-1AC2-4528-AEDB-47895DB243CB}" type="sibTrans" cxnId="{6ADB8EA5-B087-4A1A-BE67-5400BE1CFEA4}">
      <dgm:prSet/>
      <dgm:spPr/>
      <dgm:t>
        <a:bodyPr/>
        <a:lstStyle/>
        <a:p>
          <a:endParaRPr lang="en-US" sz="1800"/>
        </a:p>
      </dgm:t>
    </dgm:pt>
    <dgm:pt modelId="{74BE001C-07BA-4350-A048-B0F39DCA7345}" type="pres">
      <dgm:prSet presAssocID="{B73D3754-8776-4B8F-9EC4-C508D9BBA0E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8D2F0-96E9-4AE6-9532-D387D8FE3302}" type="pres">
      <dgm:prSet presAssocID="{1380597A-0372-4B22-B583-A8DFA66FACBB}" presName="compNode" presStyleCnt="0"/>
      <dgm:spPr/>
    </dgm:pt>
    <dgm:pt modelId="{658D16DD-6C94-47B6-A9A2-CC184AACD481}" type="pres">
      <dgm:prSet presAssocID="{1380597A-0372-4B22-B583-A8DFA66FACBB}" presName="iconBgRect" presStyleLbl="bgShp" presStyleIdx="0" presStyleCnt="7"/>
      <dgm:spPr/>
    </dgm:pt>
    <dgm:pt modelId="{32AC8524-7A4F-4C76-B2A7-8B95BDADD911}" type="pres">
      <dgm:prSet presAssocID="{1380597A-0372-4B22-B583-A8DFA66FACBB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aint"/>
        </a:ext>
      </dgm:extLst>
    </dgm:pt>
    <dgm:pt modelId="{AFA52971-2FFB-416B-AF33-7DE7B670E0F0}" type="pres">
      <dgm:prSet presAssocID="{1380597A-0372-4B22-B583-A8DFA66FACBB}" presName="spaceRect" presStyleCnt="0"/>
      <dgm:spPr/>
    </dgm:pt>
    <dgm:pt modelId="{822DE239-C8D2-4449-9D7C-C71409EA8BE0}" type="pres">
      <dgm:prSet presAssocID="{1380597A-0372-4B22-B583-A8DFA66FACBB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5333343-3DFF-4CE1-B6CC-2F5B650E99C1}" type="pres">
      <dgm:prSet presAssocID="{B11F9504-C6E1-4C01-8B24-2A5550B4707F}" presName="sibTrans" presStyleCnt="0"/>
      <dgm:spPr/>
    </dgm:pt>
    <dgm:pt modelId="{86727666-8D72-48C7-B395-D2CC06FFD392}" type="pres">
      <dgm:prSet presAssocID="{A60F2DDE-14FD-49C9-ACC6-27B8676B644B}" presName="compNode" presStyleCnt="0"/>
      <dgm:spPr/>
    </dgm:pt>
    <dgm:pt modelId="{095D57F0-B9EE-48C8-BF0F-9BFC570F71B0}" type="pres">
      <dgm:prSet presAssocID="{A60F2DDE-14FD-49C9-ACC6-27B8676B644B}" presName="iconBgRect" presStyleLbl="bgShp" presStyleIdx="1" presStyleCnt="7"/>
      <dgm:spPr/>
    </dgm:pt>
    <dgm:pt modelId="{C47F26DA-90BA-4B34-B9F7-75AE6B8233A0}" type="pres">
      <dgm:prSet presAssocID="{A60F2DDE-14FD-49C9-ACC6-27B8676B644B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329ABCA0-4E67-44D0-9085-09B022F9CBD1}" type="pres">
      <dgm:prSet presAssocID="{A60F2DDE-14FD-49C9-ACC6-27B8676B644B}" presName="spaceRect" presStyleCnt="0"/>
      <dgm:spPr/>
    </dgm:pt>
    <dgm:pt modelId="{DB4534FA-FC97-4F63-9C16-DD16C6A092C0}" type="pres">
      <dgm:prSet presAssocID="{A60F2DDE-14FD-49C9-ACC6-27B8676B644B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99DD426-8A44-4A2F-87AF-42F4CB65C3FD}" type="pres">
      <dgm:prSet presAssocID="{CFF9D4F7-445D-49DD-8A66-5BB2E807754D}" presName="sibTrans" presStyleCnt="0"/>
      <dgm:spPr/>
    </dgm:pt>
    <dgm:pt modelId="{A27A6A77-451A-4C08-B9BA-9B693950E082}" type="pres">
      <dgm:prSet presAssocID="{E60A6CC7-6DCB-4FE1-B5B9-DBC28431EF53}" presName="compNode" presStyleCnt="0"/>
      <dgm:spPr/>
    </dgm:pt>
    <dgm:pt modelId="{390E711A-3349-422D-B773-96C67DC22277}" type="pres">
      <dgm:prSet presAssocID="{E60A6CC7-6DCB-4FE1-B5B9-DBC28431EF53}" presName="iconBgRect" presStyleLbl="bgShp" presStyleIdx="2" presStyleCnt="7"/>
      <dgm:spPr/>
    </dgm:pt>
    <dgm:pt modelId="{9917B637-C19F-4A3C-82E3-43A32A4E5071}" type="pres">
      <dgm:prSet presAssocID="{E60A6CC7-6DCB-4FE1-B5B9-DBC28431EF53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0173A7B-77A2-43F7-991C-5B94FEE17A0B}" type="pres">
      <dgm:prSet presAssocID="{E60A6CC7-6DCB-4FE1-B5B9-DBC28431EF53}" presName="spaceRect" presStyleCnt="0"/>
      <dgm:spPr/>
    </dgm:pt>
    <dgm:pt modelId="{97D2DB2E-59CC-49FC-BC47-7CE605FABB59}" type="pres">
      <dgm:prSet presAssocID="{E60A6CC7-6DCB-4FE1-B5B9-DBC28431EF53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3D8FE66-ED6A-4148-BF03-1B52006119B7}" type="pres">
      <dgm:prSet presAssocID="{C85FF482-00C0-4EF3-A9BA-9812A1D684D9}" presName="sibTrans" presStyleCnt="0"/>
      <dgm:spPr/>
    </dgm:pt>
    <dgm:pt modelId="{9AB0650D-F1F4-4C09-98A8-E870BD0E0590}" type="pres">
      <dgm:prSet presAssocID="{85ECB48D-EB72-4BDE-AA39-E1F2346CE191}" presName="compNode" presStyleCnt="0"/>
      <dgm:spPr/>
    </dgm:pt>
    <dgm:pt modelId="{878AD14E-90D0-4040-8902-5EB2766DF6C3}" type="pres">
      <dgm:prSet presAssocID="{85ECB48D-EB72-4BDE-AA39-E1F2346CE191}" presName="iconBgRect" presStyleLbl="bgShp" presStyleIdx="3" presStyleCnt="7"/>
      <dgm:spPr/>
    </dgm:pt>
    <dgm:pt modelId="{49C0F05E-0797-4D4B-9D23-2604449E8595}" type="pres">
      <dgm:prSet presAssocID="{85ECB48D-EB72-4BDE-AA39-E1F2346CE191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EBDC9367-26A3-4FB7-954B-3E40050B7E8F}" type="pres">
      <dgm:prSet presAssocID="{85ECB48D-EB72-4BDE-AA39-E1F2346CE191}" presName="spaceRect" presStyleCnt="0"/>
      <dgm:spPr/>
    </dgm:pt>
    <dgm:pt modelId="{9269B722-0584-4DB1-9C7F-61AEDB87893B}" type="pres">
      <dgm:prSet presAssocID="{85ECB48D-EB72-4BDE-AA39-E1F2346CE191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0DF3D63-0F29-4969-A146-AFADEAED3FB8}" type="pres">
      <dgm:prSet presAssocID="{FEEC7B5B-E3C1-4635-ADFE-E852CD3D1911}" presName="sibTrans" presStyleCnt="0"/>
      <dgm:spPr/>
    </dgm:pt>
    <dgm:pt modelId="{194AC31F-B6A6-45BC-893D-45D06D92B439}" type="pres">
      <dgm:prSet presAssocID="{FEF33DB4-5EAE-41D0-A986-2166DA337292}" presName="compNode" presStyleCnt="0"/>
      <dgm:spPr/>
    </dgm:pt>
    <dgm:pt modelId="{206FBF02-FC9B-4B3A-ADA4-E5087BD0BF5A}" type="pres">
      <dgm:prSet presAssocID="{FEF33DB4-5EAE-41D0-A986-2166DA337292}" presName="iconBgRect" presStyleLbl="bgShp" presStyleIdx="4" presStyleCnt="7"/>
      <dgm:spPr/>
    </dgm:pt>
    <dgm:pt modelId="{7533BC8F-6F61-4B77-A63A-3AB791B5E69E}" type="pres">
      <dgm:prSet presAssocID="{FEF33DB4-5EAE-41D0-A986-2166DA337292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D155C91-F9F5-4B5A-8FC0-B1E9EAC99EE2}" type="pres">
      <dgm:prSet presAssocID="{FEF33DB4-5EAE-41D0-A986-2166DA337292}" presName="spaceRect" presStyleCnt="0"/>
      <dgm:spPr/>
    </dgm:pt>
    <dgm:pt modelId="{6B5513C6-E0E8-4EAD-B082-95EA89A4D1DC}" type="pres">
      <dgm:prSet presAssocID="{FEF33DB4-5EAE-41D0-A986-2166DA337292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3139ECC-234F-4317-8C88-B4C69231C82E}" type="pres">
      <dgm:prSet presAssocID="{ACA2CAA7-2ADC-4632-94D1-73AB8F7A22E7}" presName="sibTrans" presStyleCnt="0"/>
      <dgm:spPr/>
    </dgm:pt>
    <dgm:pt modelId="{589AFCEF-F375-47BF-BEDF-15284E078E63}" type="pres">
      <dgm:prSet presAssocID="{154B3B59-49B9-43B3-B225-3A53AE2B26DA}" presName="compNode" presStyleCnt="0"/>
      <dgm:spPr/>
    </dgm:pt>
    <dgm:pt modelId="{F596A15B-C25A-4C3C-B507-B49DE1D06E66}" type="pres">
      <dgm:prSet presAssocID="{154B3B59-49B9-43B3-B225-3A53AE2B26DA}" presName="iconBgRect" presStyleLbl="bgShp" presStyleIdx="5" presStyleCnt="7"/>
      <dgm:spPr/>
    </dgm:pt>
    <dgm:pt modelId="{4E93ED37-70C9-4CAB-88FF-4F574F3916BF}" type="pres">
      <dgm:prSet presAssocID="{154B3B59-49B9-43B3-B225-3A53AE2B26DA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E3CD27F-8851-4232-8161-38F4DA425916}" type="pres">
      <dgm:prSet presAssocID="{154B3B59-49B9-43B3-B225-3A53AE2B26DA}" presName="spaceRect" presStyleCnt="0"/>
      <dgm:spPr/>
    </dgm:pt>
    <dgm:pt modelId="{03BC423E-DE50-44BF-88FB-F1D1078F4DC1}" type="pres">
      <dgm:prSet presAssocID="{154B3B59-49B9-43B3-B225-3A53AE2B26DA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17BA9D-F542-4579-9876-F674836CD91E}" type="pres">
      <dgm:prSet presAssocID="{33591DFF-02F9-4929-B656-91FF8A038EE6}" presName="sibTrans" presStyleCnt="0"/>
      <dgm:spPr/>
    </dgm:pt>
    <dgm:pt modelId="{260B4854-20AF-483E-91C1-A3CCB9B869FD}" type="pres">
      <dgm:prSet presAssocID="{43CE2CB9-8D74-4142-A352-F07E7795460A}" presName="compNode" presStyleCnt="0"/>
      <dgm:spPr/>
    </dgm:pt>
    <dgm:pt modelId="{74377D62-3702-4415-9A2C-11D535764836}" type="pres">
      <dgm:prSet presAssocID="{43CE2CB9-8D74-4142-A352-F07E7795460A}" presName="iconBgRect" presStyleLbl="bgShp" presStyleIdx="6" presStyleCnt="7"/>
      <dgm:spPr/>
    </dgm:pt>
    <dgm:pt modelId="{1683501D-9986-4252-B31C-694D09EAB396}" type="pres">
      <dgm:prSet presAssocID="{43CE2CB9-8D74-4142-A352-F07E7795460A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7D5264D-12AD-4C7A-9A34-2CD564F133AD}" type="pres">
      <dgm:prSet presAssocID="{43CE2CB9-8D74-4142-A352-F07E7795460A}" presName="spaceRect" presStyleCnt="0"/>
      <dgm:spPr/>
    </dgm:pt>
    <dgm:pt modelId="{E27F2E79-4229-4526-9F7A-7BBCFC5765E0}" type="pres">
      <dgm:prSet presAssocID="{43CE2CB9-8D74-4142-A352-F07E7795460A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B8EA5-B087-4A1A-BE67-5400BE1CFEA4}" srcId="{B73D3754-8776-4B8F-9EC4-C508D9BBA0E5}" destId="{43CE2CB9-8D74-4142-A352-F07E7795460A}" srcOrd="6" destOrd="0" parTransId="{B624E20A-F994-4C5F-8651-A4F343CE249B}" sibTransId="{14AE79AF-1AC2-4528-AEDB-47895DB243CB}"/>
    <dgm:cxn modelId="{2B8E6D94-A94F-4A58-8FC5-2214181CB0AA}" srcId="{B73D3754-8776-4B8F-9EC4-C508D9BBA0E5}" destId="{1380597A-0372-4B22-B583-A8DFA66FACBB}" srcOrd="0" destOrd="0" parTransId="{939270F7-D4E9-4E89-9D1A-F8DEAD7F8F38}" sibTransId="{B11F9504-C6E1-4C01-8B24-2A5550B4707F}"/>
    <dgm:cxn modelId="{8875939B-ABC4-4122-A57E-A0AB6FB0ADAC}" type="presOf" srcId="{43CE2CB9-8D74-4142-A352-F07E7795460A}" destId="{E27F2E79-4229-4526-9F7A-7BBCFC5765E0}" srcOrd="0" destOrd="0" presId="urn:microsoft.com/office/officeart/2018/5/layout/IconCircleLabelList"/>
    <dgm:cxn modelId="{A4692185-F63B-45B8-8C70-F8B78ED878A7}" type="presOf" srcId="{E60A6CC7-6DCB-4FE1-B5B9-DBC28431EF53}" destId="{97D2DB2E-59CC-49FC-BC47-7CE605FABB59}" srcOrd="0" destOrd="0" presId="urn:microsoft.com/office/officeart/2018/5/layout/IconCircleLabelList"/>
    <dgm:cxn modelId="{9C4A26C8-1816-43E0-8667-C9436CA2A614}" type="presOf" srcId="{A60F2DDE-14FD-49C9-ACC6-27B8676B644B}" destId="{DB4534FA-FC97-4F63-9C16-DD16C6A092C0}" srcOrd="0" destOrd="0" presId="urn:microsoft.com/office/officeart/2018/5/layout/IconCircleLabelList"/>
    <dgm:cxn modelId="{7E9DCFB2-D2DF-459D-8037-57C9AFBE7A3C}" srcId="{B73D3754-8776-4B8F-9EC4-C508D9BBA0E5}" destId="{85ECB48D-EB72-4BDE-AA39-E1F2346CE191}" srcOrd="3" destOrd="0" parTransId="{98EA8463-E403-4231-9394-34F5A9B27762}" sibTransId="{FEEC7B5B-E3C1-4635-ADFE-E852CD3D1911}"/>
    <dgm:cxn modelId="{3F2B5F75-89FE-4CEF-AAB6-24900F55BA27}" type="presOf" srcId="{85ECB48D-EB72-4BDE-AA39-E1F2346CE191}" destId="{9269B722-0584-4DB1-9C7F-61AEDB87893B}" srcOrd="0" destOrd="0" presId="urn:microsoft.com/office/officeart/2018/5/layout/IconCircleLabelList"/>
    <dgm:cxn modelId="{BBC9F040-3E2E-4BB4-B847-80FBB7226DFF}" type="presOf" srcId="{154B3B59-49B9-43B3-B225-3A53AE2B26DA}" destId="{03BC423E-DE50-44BF-88FB-F1D1078F4DC1}" srcOrd="0" destOrd="0" presId="urn:microsoft.com/office/officeart/2018/5/layout/IconCircleLabelList"/>
    <dgm:cxn modelId="{B6539240-7071-4254-B3AC-01C56C015F81}" srcId="{B73D3754-8776-4B8F-9EC4-C508D9BBA0E5}" destId="{FEF33DB4-5EAE-41D0-A986-2166DA337292}" srcOrd="4" destOrd="0" parTransId="{1F271648-43DD-4CBD-8708-D690934B27DA}" sibTransId="{ACA2CAA7-2ADC-4632-94D1-73AB8F7A22E7}"/>
    <dgm:cxn modelId="{F574BF00-347E-4584-ADEC-5A86D0B158A0}" srcId="{B73D3754-8776-4B8F-9EC4-C508D9BBA0E5}" destId="{A60F2DDE-14FD-49C9-ACC6-27B8676B644B}" srcOrd="1" destOrd="0" parTransId="{AD63D7EC-08AF-4050-9AFF-278F849797CF}" sibTransId="{CFF9D4F7-445D-49DD-8A66-5BB2E807754D}"/>
    <dgm:cxn modelId="{D8C826CA-1419-45A6-B063-101F32DDEC3B}" srcId="{B73D3754-8776-4B8F-9EC4-C508D9BBA0E5}" destId="{E60A6CC7-6DCB-4FE1-B5B9-DBC28431EF53}" srcOrd="2" destOrd="0" parTransId="{8996BA9D-C79F-4701-976A-29860134DFC2}" sibTransId="{C85FF482-00C0-4EF3-A9BA-9812A1D684D9}"/>
    <dgm:cxn modelId="{0639B775-0020-4100-8998-D007201E8FB6}" type="presOf" srcId="{FEF33DB4-5EAE-41D0-A986-2166DA337292}" destId="{6B5513C6-E0E8-4EAD-B082-95EA89A4D1DC}" srcOrd="0" destOrd="0" presId="urn:microsoft.com/office/officeart/2018/5/layout/IconCircleLabelList"/>
    <dgm:cxn modelId="{4F8DD9D6-5ABD-445A-96B0-A485EB8DA067}" type="presOf" srcId="{B73D3754-8776-4B8F-9EC4-C508D9BBA0E5}" destId="{74BE001C-07BA-4350-A048-B0F39DCA7345}" srcOrd="0" destOrd="0" presId="urn:microsoft.com/office/officeart/2018/5/layout/IconCircleLabelList"/>
    <dgm:cxn modelId="{E6FF2776-A417-4D7D-8E44-C84504DFDC67}" srcId="{B73D3754-8776-4B8F-9EC4-C508D9BBA0E5}" destId="{154B3B59-49B9-43B3-B225-3A53AE2B26DA}" srcOrd="5" destOrd="0" parTransId="{4F68F131-245A-4C70-8799-73949BD000F7}" sibTransId="{33591DFF-02F9-4929-B656-91FF8A038EE6}"/>
    <dgm:cxn modelId="{EFB81AE4-6849-4B6A-8CDB-E362A8B09A05}" type="presOf" srcId="{1380597A-0372-4B22-B583-A8DFA66FACBB}" destId="{822DE239-C8D2-4449-9D7C-C71409EA8BE0}" srcOrd="0" destOrd="0" presId="urn:microsoft.com/office/officeart/2018/5/layout/IconCircleLabelList"/>
    <dgm:cxn modelId="{B0C7BAD6-CE1E-4CDD-A790-D261121F50C9}" type="presParOf" srcId="{74BE001C-07BA-4350-A048-B0F39DCA7345}" destId="{3E48D2F0-96E9-4AE6-9532-D387D8FE3302}" srcOrd="0" destOrd="0" presId="urn:microsoft.com/office/officeart/2018/5/layout/IconCircleLabelList"/>
    <dgm:cxn modelId="{A7431A1C-EDB1-49B9-84F0-BE9F85A858E4}" type="presParOf" srcId="{3E48D2F0-96E9-4AE6-9532-D387D8FE3302}" destId="{658D16DD-6C94-47B6-A9A2-CC184AACD481}" srcOrd="0" destOrd="0" presId="urn:microsoft.com/office/officeart/2018/5/layout/IconCircleLabelList"/>
    <dgm:cxn modelId="{266658E5-869E-4549-80EC-8C4281996B24}" type="presParOf" srcId="{3E48D2F0-96E9-4AE6-9532-D387D8FE3302}" destId="{32AC8524-7A4F-4C76-B2A7-8B95BDADD911}" srcOrd="1" destOrd="0" presId="urn:microsoft.com/office/officeart/2018/5/layout/IconCircleLabelList"/>
    <dgm:cxn modelId="{D777686A-3170-4D0A-87CC-4C7A557BE2D2}" type="presParOf" srcId="{3E48D2F0-96E9-4AE6-9532-D387D8FE3302}" destId="{AFA52971-2FFB-416B-AF33-7DE7B670E0F0}" srcOrd="2" destOrd="0" presId="urn:microsoft.com/office/officeart/2018/5/layout/IconCircleLabelList"/>
    <dgm:cxn modelId="{60750AF2-B862-44CF-BE1F-23B92352F248}" type="presParOf" srcId="{3E48D2F0-96E9-4AE6-9532-D387D8FE3302}" destId="{822DE239-C8D2-4449-9D7C-C71409EA8BE0}" srcOrd="3" destOrd="0" presId="urn:microsoft.com/office/officeart/2018/5/layout/IconCircleLabelList"/>
    <dgm:cxn modelId="{9681C365-6218-4D9B-9F6C-DBB624420275}" type="presParOf" srcId="{74BE001C-07BA-4350-A048-B0F39DCA7345}" destId="{45333343-3DFF-4CE1-B6CC-2F5B650E99C1}" srcOrd="1" destOrd="0" presId="urn:microsoft.com/office/officeart/2018/5/layout/IconCircleLabelList"/>
    <dgm:cxn modelId="{74E17E69-69B3-4309-AF75-26F7E7E8D92C}" type="presParOf" srcId="{74BE001C-07BA-4350-A048-B0F39DCA7345}" destId="{86727666-8D72-48C7-B395-D2CC06FFD392}" srcOrd="2" destOrd="0" presId="urn:microsoft.com/office/officeart/2018/5/layout/IconCircleLabelList"/>
    <dgm:cxn modelId="{9D000EC0-CC2D-4D07-B4AB-45D70CC1E178}" type="presParOf" srcId="{86727666-8D72-48C7-B395-D2CC06FFD392}" destId="{095D57F0-B9EE-48C8-BF0F-9BFC570F71B0}" srcOrd="0" destOrd="0" presId="urn:microsoft.com/office/officeart/2018/5/layout/IconCircleLabelList"/>
    <dgm:cxn modelId="{EEB63030-0869-4A4C-97BE-BC62BEE36D49}" type="presParOf" srcId="{86727666-8D72-48C7-B395-D2CC06FFD392}" destId="{C47F26DA-90BA-4B34-B9F7-75AE6B8233A0}" srcOrd="1" destOrd="0" presId="urn:microsoft.com/office/officeart/2018/5/layout/IconCircleLabelList"/>
    <dgm:cxn modelId="{81D4EE4D-6177-4C42-B2F6-5B223E000D6F}" type="presParOf" srcId="{86727666-8D72-48C7-B395-D2CC06FFD392}" destId="{329ABCA0-4E67-44D0-9085-09B022F9CBD1}" srcOrd="2" destOrd="0" presId="urn:microsoft.com/office/officeart/2018/5/layout/IconCircleLabelList"/>
    <dgm:cxn modelId="{545A790D-8566-44DC-AB72-21FFE90CA0AB}" type="presParOf" srcId="{86727666-8D72-48C7-B395-D2CC06FFD392}" destId="{DB4534FA-FC97-4F63-9C16-DD16C6A092C0}" srcOrd="3" destOrd="0" presId="urn:microsoft.com/office/officeart/2018/5/layout/IconCircleLabelList"/>
    <dgm:cxn modelId="{0E54D704-1917-4856-95DC-5D1C41D45576}" type="presParOf" srcId="{74BE001C-07BA-4350-A048-B0F39DCA7345}" destId="{B99DD426-8A44-4A2F-87AF-42F4CB65C3FD}" srcOrd="3" destOrd="0" presId="urn:microsoft.com/office/officeart/2018/5/layout/IconCircleLabelList"/>
    <dgm:cxn modelId="{AA1F950E-CC73-44CF-99B5-9D6EB5406F16}" type="presParOf" srcId="{74BE001C-07BA-4350-A048-B0F39DCA7345}" destId="{A27A6A77-451A-4C08-B9BA-9B693950E082}" srcOrd="4" destOrd="0" presId="urn:microsoft.com/office/officeart/2018/5/layout/IconCircleLabelList"/>
    <dgm:cxn modelId="{E1427EA0-63A5-43C9-8015-466A9FF82BE4}" type="presParOf" srcId="{A27A6A77-451A-4C08-B9BA-9B693950E082}" destId="{390E711A-3349-422D-B773-96C67DC22277}" srcOrd="0" destOrd="0" presId="urn:microsoft.com/office/officeart/2018/5/layout/IconCircleLabelList"/>
    <dgm:cxn modelId="{AA0345F4-4E4F-4329-B56F-AE2CB2DB82EE}" type="presParOf" srcId="{A27A6A77-451A-4C08-B9BA-9B693950E082}" destId="{9917B637-C19F-4A3C-82E3-43A32A4E5071}" srcOrd="1" destOrd="0" presId="urn:microsoft.com/office/officeart/2018/5/layout/IconCircleLabelList"/>
    <dgm:cxn modelId="{1D9D6D0D-8F9D-4BCF-B2FA-6075D6E3110B}" type="presParOf" srcId="{A27A6A77-451A-4C08-B9BA-9B693950E082}" destId="{90173A7B-77A2-43F7-991C-5B94FEE17A0B}" srcOrd="2" destOrd="0" presId="urn:microsoft.com/office/officeart/2018/5/layout/IconCircleLabelList"/>
    <dgm:cxn modelId="{44FED978-9CCE-485C-8767-3AF83A482545}" type="presParOf" srcId="{A27A6A77-451A-4C08-B9BA-9B693950E082}" destId="{97D2DB2E-59CC-49FC-BC47-7CE605FABB59}" srcOrd="3" destOrd="0" presId="urn:microsoft.com/office/officeart/2018/5/layout/IconCircleLabelList"/>
    <dgm:cxn modelId="{BCB56E86-A509-4B74-B2D9-5B6CCBD2403F}" type="presParOf" srcId="{74BE001C-07BA-4350-A048-B0F39DCA7345}" destId="{43D8FE66-ED6A-4148-BF03-1B52006119B7}" srcOrd="5" destOrd="0" presId="urn:microsoft.com/office/officeart/2018/5/layout/IconCircleLabelList"/>
    <dgm:cxn modelId="{5510A113-3A57-4F72-A23D-533B99112B2C}" type="presParOf" srcId="{74BE001C-07BA-4350-A048-B0F39DCA7345}" destId="{9AB0650D-F1F4-4C09-98A8-E870BD0E0590}" srcOrd="6" destOrd="0" presId="urn:microsoft.com/office/officeart/2018/5/layout/IconCircleLabelList"/>
    <dgm:cxn modelId="{683FBB98-B1F2-4EB7-B0CD-E8810EF6B7EC}" type="presParOf" srcId="{9AB0650D-F1F4-4C09-98A8-E870BD0E0590}" destId="{878AD14E-90D0-4040-8902-5EB2766DF6C3}" srcOrd="0" destOrd="0" presId="urn:microsoft.com/office/officeart/2018/5/layout/IconCircleLabelList"/>
    <dgm:cxn modelId="{25D09328-05CC-490F-B503-F8761EDA2191}" type="presParOf" srcId="{9AB0650D-F1F4-4C09-98A8-E870BD0E0590}" destId="{49C0F05E-0797-4D4B-9D23-2604449E8595}" srcOrd="1" destOrd="0" presId="urn:microsoft.com/office/officeart/2018/5/layout/IconCircleLabelList"/>
    <dgm:cxn modelId="{25D85E6D-DFD2-426E-AEA3-9D633A985CCD}" type="presParOf" srcId="{9AB0650D-F1F4-4C09-98A8-E870BD0E0590}" destId="{EBDC9367-26A3-4FB7-954B-3E40050B7E8F}" srcOrd="2" destOrd="0" presId="urn:microsoft.com/office/officeart/2018/5/layout/IconCircleLabelList"/>
    <dgm:cxn modelId="{2E88EF9A-8119-4E36-B202-A3CDCCF5B9CA}" type="presParOf" srcId="{9AB0650D-F1F4-4C09-98A8-E870BD0E0590}" destId="{9269B722-0584-4DB1-9C7F-61AEDB87893B}" srcOrd="3" destOrd="0" presId="urn:microsoft.com/office/officeart/2018/5/layout/IconCircleLabelList"/>
    <dgm:cxn modelId="{92A75FD6-A82E-41B1-B2F6-10A784D286E4}" type="presParOf" srcId="{74BE001C-07BA-4350-A048-B0F39DCA7345}" destId="{80DF3D63-0F29-4969-A146-AFADEAED3FB8}" srcOrd="7" destOrd="0" presId="urn:microsoft.com/office/officeart/2018/5/layout/IconCircleLabelList"/>
    <dgm:cxn modelId="{6DEFA95B-F9CF-41C6-BE49-86F6CCFD7E8D}" type="presParOf" srcId="{74BE001C-07BA-4350-A048-B0F39DCA7345}" destId="{194AC31F-B6A6-45BC-893D-45D06D92B439}" srcOrd="8" destOrd="0" presId="urn:microsoft.com/office/officeart/2018/5/layout/IconCircleLabelList"/>
    <dgm:cxn modelId="{4E66B043-D288-4D1D-BE73-C40C77F1A6FA}" type="presParOf" srcId="{194AC31F-B6A6-45BC-893D-45D06D92B439}" destId="{206FBF02-FC9B-4B3A-ADA4-E5087BD0BF5A}" srcOrd="0" destOrd="0" presId="urn:microsoft.com/office/officeart/2018/5/layout/IconCircleLabelList"/>
    <dgm:cxn modelId="{F77EC288-AFA6-4F70-AF78-35CCF3B73D5E}" type="presParOf" srcId="{194AC31F-B6A6-45BC-893D-45D06D92B439}" destId="{7533BC8F-6F61-4B77-A63A-3AB791B5E69E}" srcOrd="1" destOrd="0" presId="urn:microsoft.com/office/officeart/2018/5/layout/IconCircleLabelList"/>
    <dgm:cxn modelId="{5919118C-F3A1-43F9-89F7-4B13863F1D81}" type="presParOf" srcId="{194AC31F-B6A6-45BC-893D-45D06D92B439}" destId="{8D155C91-F9F5-4B5A-8FC0-B1E9EAC99EE2}" srcOrd="2" destOrd="0" presId="urn:microsoft.com/office/officeart/2018/5/layout/IconCircleLabelList"/>
    <dgm:cxn modelId="{6DB4FDDA-BB59-41AC-87DF-DB733384475E}" type="presParOf" srcId="{194AC31F-B6A6-45BC-893D-45D06D92B439}" destId="{6B5513C6-E0E8-4EAD-B082-95EA89A4D1DC}" srcOrd="3" destOrd="0" presId="urn:microsoft.com/office/officeart/2018/5/layout/IconCircleLabelList"/>
    <dgm:cxn modelId="{C761ABA7-200D-47B8-B7D0-0390EC2B473B}" type="presParOf" srcId="{74BE001C-07BA-4350-A048-B0F39DCA7345}" destId="{53139ECC-234F-4317-8C88-B4C69231C82E}" srcOrd="9" destOrd="0" presId="urn:microsoft.com/office/officeart/2018/5/layout/IconCircleLabelList"/>
    <dgm:cxn modelId="{4B865F11-62D8-4C57-B67D-3EB4F5FFE5F7}" type="presParOf" srcId="{74BE001C-07BA-4350-A048-B0F39DCA7345}" destId="{589AFCEF-F375-47BF-BEDF-15284E078E63}" srcOrd="10" destOrd="0" presId="urn:microsoft.com/office/officeart/2018/5/layout/IconCircleLabelList"/>
    <dgm:cxn modelId="{E292608A-E1CF-45CF-889B-F1719F1DF625}" type="presParOf" srcId="{589AFCEF-F375-47BF-BEDF-15284E078E63}" destId="{F596A15B-C25A-4C3C-B507-B49DE1D06E66}" srcOrd="0" destOrd="0" presId="urn:microsoft.com/office/officeart/2018/5/layout/IconCircleLabelList"/>
    <dgm:cxn modelId="{85884CF0-386E-45A2-BA4F-12F1B542E171}" type="presParOf" srcId="{589AFCEF-F375-47BF-BEDF-15284E078E63}" destId="{4E93ED37-70C9-4CAB-88FF-4F574F3916BF}" srcOrd="1" destOrd="0" presId="urn:microsoft.com/office/officeart/2018/5/layout/IconCircleLabelList"/>
    <dgm:cxn modelId="{34F3DE70-C31B-4E3F-BA1E-7F40558ACDB3}" type="presParOf" srcId="{589AFCEF-F375-47BF-BEDF-15284E078E63}" destId="{EE3CD27F-8851-4232-8161-38F4DA425916}" srcOrd="2" destOrd="0" presId="urn:microsoft.com/office/officeart/2018/5/layout/IconCircleLabelList"/>
    <dgm:cxn modelId="{ED380979-0F48-4ACB-82E2-356588D884F2}" type="presParOf" srcId="{589AFCEF-F375-47BF-BEDF-15284E078E63}" destId="{03BC423E-DE50-44BF-88FB-F1D1078F4DC1}" srcOrd="3" destOrd="0" presId="urn:microsoft.com/office/officeart/2018/5/layout/IconCircleLabelList"/>
    <dgm:cxn modelId="{B68C2FDA-6249-4F3B-A14D-F801F3634C44}" type="presParOf" srcId="{74BE001C-07BA-4350-A048-B0F39DCA7345}" destId="{C317BA9D-F542-4579-9876-F674836CD91E}" srcOrd="11" destOrd="0" presId="urn:microsoft.com/office/officeart/2018/5/layout/IconCircleLabelList"/>
    <dgm:cxn modelId="{353F2C24-4C5C-48CB-B868-A3044CC0CC7C}" type="presParOf" srcId="{74BE001C-07BA-4350-A048-B0F39DCA7345}" destId="{260B4854-20AF-483E-91C1-A3CCB9B869FD}" srcOrd="12" destOrd="0" presId="urn:microsoft.com/office/officeart/2018/5/layout/IconCircleLabelList"/>
    <dgm:cxn modelId="{0990FFC0-79F5-4E26-8F06-43FFE85D6534}" type="presParOf" srcId="{260B4854-20AF-483E-91C1-A3CCB9B869FD}" destId="{74377D62-3702-4415-9A2C-11D535764836}" srcOrd="0" destOrd="0" presId="urn:microsoft.com/office/officeart/2018/5/layout/IconCircleLabelList"/>
    <dgm:cxn modelId="{AD8615D5-EFB5-4C36-93BC-834D88FE1588}" type="presParOf" srcId="{260B4854-20AF-483E-91C1-A3CCB9B869FD}" destId="{1683501D-9986-4252-B31C-694D09EAB396}" srcOrd="1" destOrd="0" presId="urn:microsoft.com/office/officeart/2018/5/layout/IconCircleLabelList"/>
    <dgm:cxn modelId="{0368B11D-1B76-479B-904D-AEAF1758DEBB}" type="presParOf" srcId="{260B4854-20AF-483E-91C1-A3CCB9B869FD}" destId="{A7D5264D-12AD-4C7A-9A34-2CD564F133AD}" srcOrd="2" destOrd="0" presId="urn:microsoft.com/office/officeart/2018/5/layout/IconCircleLabelList"/>
    <dgm:cxn modelId="{88B9AEB2-FA8E-4B80-9B6E-2FC227E2C73E}" type="presParOf" srcId="{260B4854-20AF-483E-91C1-A3CCB9B869FD}" destId="{E27F2E79-4229-4526-9F7A-7BBCFC5765E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96A71-FBF5-4467-AEF6-3F8BCDA67251}">
      <dsp:nvSpPr>
        <dsp:cNvPr id="0" name=""/>
        <dsp:cNvSpPr/>
      </dsp:nvSpPr>
      <dsp:spPr>
        <a:xfrm>
          <a:off x="0" y="5501"/>
          <a:ext cx="4231481" cy="5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FF5B4-9055-462D-B3E5-C400A529AC78}">
      <dsp:nvSpPr>
        <dsp:cNvPr id="0" name=""/>
        <dsp:cNvSpPr/>
      </dsp:nvSpPr>
      <dsp:spPr>
        <a:xfrm>
          <a:off x="175514" y="136049"/>
          <a:ext cx="319430" cy="3191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DD5B7-3AFA-4669-82B0-6CC238C232D3}">
      <dsp:nvSpPr>
        <dsp:cNvPr id="0" name=""/>
        <dsp:cNvSpPr/>
      </dsp:nvSpPr>
      <dsp:spPr>
        <a:xfrm>
          <a:off x="670460" y="5501"/>
          <a:ext cx="3042382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6" tIns="61466" rIns="61466" bIns="6146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Problem identification is:</a:t>
          </a:r>
        </a:p>
      </dsp:txBody>
      <dsp:txXfrm>
        <a:off x="670460" y="5501"/>
        <a:ext cx="3042382" cy="580781"/>
      </dsp:txXfrm>
    </dsp:sp>
    <dsp:sp modelId="{56AFEA46-EC53-4D17-A1C4-C120E983F4E7}">
      <dsp:nvSpPr>
        <dsp:cNvPr id="0" name=""/>
        <dsp:cNvSpPr/>
      </dsp:nvSpPr>
      <dsp:spPr>
        <a:xfrm>
          <a:off x="0" y="727078"/>
          <a:ext cx="4231481" cy="5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3DE01-3A82-4012-84EF-527665F330FA}">
      <dsp:nvSpPr>
        <dsp:cNvPr id="0" name=""/>
        <dsp:cNvSpPr/>
      </dsp:nvSpPr>
      <dsp:spPr>
        <a:xfrm>
          <a:off x="175514" y="857627"/>
          <a:ext cx="319430" cy="3191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06D11-BB13-4B08-BD89-A1406F0B7021}">
      <dsp:nvSpPr>
        <dsp:cNvPr id="0" name=""/>
        <dsp:cNvSpPr/>
      </dsp:nvSpPr>
      <dsp:spPr>
        <a:xfrm>
          <a:off x="1161196" y="727078"/>
          <a:ext cx="3042382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6" tIns="61466" rIns="61466" bIns="6146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Finding opportunities to create new designs</a:t>
          </a:r>
        </a:p>
      </dsp:txBody>
      <dsp:txXfrm>
        <a:off x="1161196" y="727078"/>
        <a:ext cx="3042382" cy="580781"/>
      </dsp:txXfrm>
    </dsp:sp>
    <dsp:sp modelId="{F797262F-A499-44F3-8840-FAE708104AA8}">
      <dsp:nvSpPr>
        <dsp:cNvPr id="0" name=""/>
        <dsp:cNvSpPr/>
      </dsp:nvSpPr>
      <dsp:spPr>
        <a:xfrm>
          <a:off x="0" y="1448656"/>
          <a:ext cx="4231481" cy="5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683B8-26FC-49D9-9156-03ADF8A73DF9}">
      <dsp:nvSpPr>
        <dsp:cNvPr id="0" name=""/>
        <dsp:cNvSpPr/>
      </dsp:nvSpPr>
      <dsp:spPr>
        <a:xfrm>
          <a:off x="175514" y="1579204"/>
          <a:ext cx="319430" cy="31911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BA617-53F3-4DA1-B0BB-47C49549529F}">
      <dsp:nvSpPr>
        <dsp:cNvPr id="0" name=""/>
        <dsp:cNvSpPr/>
      </dsp:nvSpPr>
      <dsp:spPr>
        <a:xfrm>
          <a:off x="1161196" y="1448656"/>
          <a:ext cx="3042382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6" tIns="61466" rIns="61466" bIns="6146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Finding out what needs a person or group has</a:t>
          </a:r>
        </a:p>
      </dsp:txBody>
      <dsp:txXfrm>
        <a:off x="1161196" y="1448656"/>
        <a:ext cx="3042382" cy="580781"/>
      </dsp:txXfrm>
    </dsp:sp>
    <dsp:sp modelId="{A04B4B74-CB92-4FA0-A3FD-A8069EF8331A}">
      <dsp:nvSpPr>
        <dsp:cNvPr id="0" name=""/>
        <dsp:cNvSpPr/>
      </dsp:nvSpPr>
      <dsp:spPr>
        <a:xfrm>
          <a:off x="0" y="2170234"/>
          <a:ext cx="4231481" cy="5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BB7B5-B0C9-4AF6-B3D2-B636EFA31824}">
      <dsp:nvSpPr>
        <dsp:cNvPr id="0" name=""/>
        <dsp:cNvSpPr/>
      </dsp:nvSpPr>
      <dsp:spPr>
        <a:xfrm>
          <a:off x="175514" y="2300782"/>
          <a:ext cx="319430" cy="31911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D91EC-C5E0-4F63-926C-20CE0D3C7CF9}">
      <dsp:nvSpPr>
        <dsp:cNvPr id="0" name=""/>
        <dsp:cNvSpPr/>
      </dsp:nvSpPr>
      <dsp:spPr>
        <a:xfrm>
          <a:off x="1161196" y="2170234"/>
          <a:ext cx="3042382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6" tIns="61466" rIns="61466" bIns="6146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 design a product to fulfil that need. </a:t>
          </a:r>
        </a:p>
      </dsp:txBody>
      <dsp:txXfrm>
        <a:off x="1161196" y="2170234"/>
        <a:ext cx="3042382" cy="580781"/>
      </dsp:txXfrm>
    </dsp:sp>
    <dsp:sp modelId="{B1BCE14E-0BD5-475B-A89D-049D7F18071F}">
      <dsp:nvSpPr>
        <dsp:cNvPr id="0" name=""/>
        <dsp:cNvSpPr/>
      </dsp:nvSpPr>
      <dsp:spPr>
        <a:xfrm>
          <a:off x="0" y="2891811"/>
          <a:ext cx="4231481" cy="5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38F8E-91B9-4D0F-B28A-8CB19C380E02}">
      <dsp:nvSpPr>
        <dsp:cNvPr id="0" name=""/>
        <dsp:cNvSpPr/>
      </dsp:nvSpPr>
      <dsp:spPr>
        <a:xfrm>
          <a:off x="175514" y="3022359"/>
          <a:ext cx="319430" cy="31911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652C8-E934-467F-87BE-93623C552899}">
      <dsp:nvSpPr>
        <dsp:cNvPr id="0" name=""/>
        <dsp:cNvSpPr/>
      </dsp:nvSpPr>
      <dsp:spPr>
        <a:xfrm>
          <a:off x="670460" y="2891811"/>
          <a:ext cx="3042382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6" tIns="61466" rIns="61466" bIns="6146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Once a problem has been identified:</a:t>
          </a:r>
        </a:p>
      </dsp:txBody>
      <dsp:txXfrm>
        <a:off x="670460" y="2891811"/>
        <a:ext cx="3042382" cy="580781"/>
      </dsp:txXfrm>
    </dsp:sp>
    <dsp:sp modelId="{37F68932-D530-408A-B408-4DE3922251AD}">
      <dsp:nvSpPr>
        <dsp:cNvPr id="0" name=""/>
        <dsp:cNvSpPr/>
      </dsp:nvSpPr>
      <dsp:spPr>
        <a:xfrm>
          <a:off x="0" y="3613389"/>
          <a:ext cx="4231481" cy="5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EC8DE-7FF8-415A-A9B3-12210CA7E7E9}">
      <dsp:nvSpPr>
        <dsp:cNvPr id="0" name=""/>
        <dsp:cNvSpPr/>
      </dsp:nvSpPr>
      <dsp:spPr>
        <a:xfrm>
          <a:off x="175514" y="3743937"/>
          <a:ext cx="319430" cy="31911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AC286-6AAF-400E-8E09-CF36869008E7}">
      <dsp:nvSpPr>
        <dsp:cNvPr id="0" name=""/>
        <dsp:cNvSpPr/>
      </dsp:nvSpPr>
      <dsp:spPr>
        <a:xfrm>
          <a:off x="1161196" y="3613389"/>
          <a:ext cx="3042382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6" tIns="61466" rIns="61466" bIns="6146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It allows a designer to solve a problem</a:t>
          </a:r>
        </a:p>
      </dsp:txBody>
      <dsp:txXfrm>
        <a:off x="1161196" y="3613389"/>
        <a:ext cx="3042382" cy="580781"/>
      </dsp:txXfrm>
    </dsp:sp>
    <dsp:sp modelId="{659D4507-E085-4B5B-A884-113B6CCBDF23}">
      <dsp:nvSpPr>
        <dsp:cNvPr id="0" name=""/>
        <dsp:cNvSpPr/>
      </dsp:nvSpPr>
      <dsp:spPr>
        <a:xfrm>
          <a:off x="0" y="4334966"/>
          <a:ext cx="4231481" cy="580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8CBA0-B131-4F9D-9359-77DFB0B63799}">
      <dsp:nvSpPr>
        <dsp:cNvPr id="0" name=""/>
        <dsp:cNvSpPr/>
      </dsp:nvSpPr>
      <dsp:spPr>
        <a:xfrm>
          <a:off x="175514" y="4465515"/>
          <a:ext cx="319430" cy="319118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57968-ADEA-423C-91E2-5EDC8BE56519}">
      <dsp:nvSpPr>
        <dsp:cNvPr id="0" name=""/>
        <dsp:cNvSpPr/>
      </dsp:nvSpPr>
      <dsp:spPr>
        <a:xfrm>
          <a:off x="1161196" y="4334966"/>
          <a:ext cx="3042382" cy="58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66" tIns="61466" rIns="61466" bIns="61466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brief can be created </a:t>
          </a:r>
        </a:p>
      </dsp:txBody>
      <dsp:txXfrm>
        <a:off x="1161196" y="4334966"/>
        <a:ext cx="3042382" cy="580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18EA1-BCAC-4A4D-8FD1-68B6D6832839}">
      <dsp:nvSpPr>
        <dsp:cNvPr id="0" name=""/>
        <dsp:cNvSpPr/>
      </dsp:nvSpPr>
      <dsp:spPr>
        <a:xfrm>
          <a:off x="0" y="4443"/>
          <a:ext cx="4231481" cy="919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FB8D1-AB65-47FC-864B-9AB56B163DF2}">
      <dsp:nvSpPr>
        <dsp:cNvPr id="0" name=""/>
        <dsp:cNvSpPr/>
      </dsp:nvSpPr>
      <dsp:spPr>
        <a:xfrm>
          <a:off x="278079" y="211279"/>
          <a:ext cx="506094" cy="5055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31181-5AA1-46A4-9DA8-AA5E6962D3EF}">
      <dsp:nvSpPr>
        <dsp:cNvPr id="0" name=""/>
        <dsp:cNvSpPr/>
      </dsp:nvSpPr>
      <dsp:spPr>
        <a:xfrm>
          <a:off x="1062254" y="4443"/>
          <a:ext cx="3105421" cy="103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51" tIns="109451" rIns="109451" bIns="10945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Identifies problems by looking at a scene and analysing ways the situation could be improved.	</a:t>
          </a:r>
        </a:p>
      </dsp:txBody>
      <dsp:txXfrm>
        <a:off x="1062254" y="4443"/>
        <a:ext cx="3105421" cy="1034181"/>
      </dsp:txXfrm>
    </dsp:sp>
    <dsp:sp modelId="{59BBF7CC-5BF8-4F1F-8508-852DD2E7FAAB}">
      <dsp:nvSpPr>
        <dsp:cNvPr id="0" name=""/>
        <dsp:cNvSpPr/>
      </dsp:nvSpPr>
      <dsp:spPr>
        <a:xfrm>
          <a:off x="0" y="1297170"/>
          <a:ext cx="4231481" cy="9192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298B-4901-4F1F-8676-97FD8D270C26}">
      <dsp:nvSpPr>
        <dsp:cNvPr id="0" name=""/>
        <dsp:cNvSpPr/>
      </dsp:nvSpPr>
      <dsp:spPr>
        <a:xfrm>
          <a:off x="278079" y="1504006"/>
          <a:ext cx="506094" cy="5055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CFBE5-933A-41E4-A733-9C6A31810020}">
      <dsp:nvSpPr>
        <dsp:cNvPr id="0" name=""/>
        <dsp:cNvSpPr/>
      </dsp:nvSpPr>
      <dsp:spPr>
        <a:xfrm>
          <a:off x="1062254" y="1297170"/>
          <a:ext cx="3105421" cy="103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51" tIns="109451" rIns="109451" bIns="10945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Take a snap shot picture of a scene to show the problems</a:t>
          </a:r>
        </a:p>
      </dsp:txBody>
      <dsp:txXfrm>
        <a:off x="1062254" y="1297170"/>
        <a:ext cx="3105421" cy="1034181"/>
      </dsp:txXfrm>
    </dsp:sp>
    <dsp:sp modelId="{0551C75F-2520-4755-9520-A32930AF8C11}">
      <dsp:nvSpPr>
        <dsp:cNvPr id="0" name=""/>
        <dsp:cNvSpPr/>
      </dsp:nvSpPr>
      <dsp:spPr>
        <a:xfrm>
          <a:off x="0" y="2589897"/>
          <a:ext cx="4231481" cy="919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10D10-904B-45D2-AB1A-7C064C7F3D37}">
      <dsp:nvSpPr>
        <dsp:cNvPr id="0" name=""/>
        <dsp:cNvSpPr/>
      </dsp:nvSpPr>
      <dsp:spPr>
        <a:xfrm>
          <a:off x="278079" y="2796734"/>
          <a:ext cx="506094" cy="50559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196A3-C38C-495E-AB0D-FA734C08DD0F}">
      <dsp:nvSpPr>
        <dsp:cNvPr id="0" name=""/>
        <dsp:cNvSpPr/>
      </dsp:nvSpPr>
      <dsp:spPr>
        <a:xfrm>
          <a:off x="1062254" y="2589897"/>
          <a:ext cx="3105421" cy="103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51" tIns="109451" rIns="109451" bIns="10945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Describing in as much detail as possible, the things happening in the scene.</a:t>
          </a:r>
        </a:p>
      </dsp:txBody>
      <dsp:txXfrm>
        <a:off x="1062254" y="2589897"/>
        <a:ext cx="3105421" cy="1034181"/>
      </dsp:txXfrm>
    </dsp:sp>
    <dsp:sp modelId="{50A22148-64A5-4B7D-90D5-5973714677FB}">
      <dsp:nvSpPr>
        <dsp:cNvPr id="0" name=""/>
        <dsp:cNvSpPr/>
      </dsp:nvSpPr>
      <dsp:spPr>
        <a:xfrm>
          <a:off x="0" y="3882624"/>
          <a:ext cx="4231481" cy="919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994CA-BC2B-4FA3-A970-613B00E696DF}">
      <dsp:nvSpPr>
        <dsp:cNvPr id="0" name=""/>
        <dsp:cNvSpPr/>
      </dsp:nvSpPr>
      <dsp:spPr>
        <a:xfrm>
          <a:off x="278079" y="4089461"/>
          <a:ext cx="506094" cy="50559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C7574-C93B-4810-ABD2-3D0EF170A4E8}">
      <dsp:nvSpPr>
        <dsp:cNvPr id="0" name=""/>
        <dsp:cNvSpPr/>
      </dsp:nvSpPr>
      <dsp:spPr>
        <a:xfrm>
          <a:off x="1062254" y="3882624"/>
          <a:ext cx="3105421" cy="1034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51" tIns="109451" rIns="109451" bIns="10945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Suggest ways in which the whole situation could be improved. </a:t>
          </a:r>
        </a:p>
      </dsp:txBody>
      <dsp:txXfrm>
        <a:off x="1062254" y="3882624"/>
        <a:ext cx="3105421" cy="1034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D16DD-6C94-47B6-A9A2-CC184AACD481}">
      <dsp:nvSpPr>
        <dsp:cNvPr id="0" name=""/>
        <dsp:cNvSpPr/>
      </dsp:nvSpPr>
      <dsp:spPr>
        <a:xfrm>
          <a:off x="850339" y="622"/>
          <a:ext cx="824572" cy="824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C8524-7A4F-4C76-B2A7-8B95BDADD911}">
      <dsp:nvSpPr>
        <dsp:cNvPr id="0" name=""/>
        <dsp:cNvSpPr/>
      </dsp:nvSpPr>
      <dsp:spPr>
        <a:xfrm>
          <a:off x="1026067" y="176351"/>
          <a:ext cx="473115" cy="4731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DE239-C8D2-4449-9D7C-C71409EA8BE0}">
      <dsp:nvSpPr>
        <dsp:cNvPr id="0" name=""/>
        <dsp:cNvSpPr/>
      </dsp:nvSpPr>
      <dsp:spPr>
        <a:xfrm>
          <a:off x="586746" y="1082029"/>
          <a:ext cx="1351757" cy="76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How are you going to create a design specification for A design brief?</a:t>
          </a:r>
        </a:p>
      </dsp:txBody>
      <dsp:txXfrm>
        <a:off x="586746" y="1082029"/>
        <a:ext cx="1351757" cy="760363"/>
      </dsp:txXfrm>
    </dsp:sp>
    <dsp:sp modelId="{095D57F0-B9EE-48C8-BF0F-9BFC570F71B0}">
      <dsp:nvSpPr>
        <dsp:cNvPr id="0" name=""/>
        <dsp:cNvSpPr/>
      </dsp:nvSpPr>
      <dsp:spPr>
        <a:xfrm>
          <a:off x="2438654" y="622"/>
          <a:ext cx="824572" cy="8245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F26DA-90BA-4B34-B9F7-75AE6B8233A0}">
      <dsp:nvSpPr>
        <dsp:cNvPr id="0" name=""/>
        <dsp:cNvSpPr/>
      </dsp:nvSpPr>
      <dsp:spPr>
        <a:xfrm>
          <a:off x="2614383" y="176351"/>
          <a:ext cx="473115" cy="47311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534FA-FC97-4F63-9C16-DD16C6A092C0}">
      <dsp:nvSpPr>
        <dsp:cNvPr id="0" name=""/>
        <dsp:cNvSpPr/>
      </dsp:nvSpPr>
      <dsp:spPr>
        <a:xfrm>
          <a:off x="2175061" y="1082029"/>
          <a:ext cx="1351757" cy="76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Create a strategy of how you will conduct research</a:t>
          </a:r>
        </a:p>
      </dsp:txBody>
      <dsp:txXfrm>
        <a:off x="2175061" y="1082029"/>
        <a:ext cx="1351757" cy="760363"/>
      </dsp:txXfrm>
    </dsp:sp>
    <dsp:sp modelId="{390E711A-3349-422D-B773-96C67DC22277}">
      <dsp:nvSpPr>
        <dsp:cNvPr id="0" name=""/>
        <dsp:cNvSpPr/>
      </dsp:nvSpPr>
      <dsp:spPr>
        <a:xfrm>
          <a:off x="4026970" y="622"/>
          <a:ext cx="824572" cy="8245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7B637-C19F-4A3C-82E3-43A32A4E5071}">
      <dsp:nvSpPr>
        <dsp:cNvPr id="0" name=""/>
        <dsp:cNvSpPr/>
      </dsp:nvSpPr>
      <dsp:spPr>
        <a:xfrm>
          <a:off x="4202698" y="176351"/>
          <a:ext cx="473115" cy="47311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2DB2E-59CC-49FC-BC47-7CE605FABB59}">
      <dsp:nvSpPr>
        <dsp:cNvPr id="0" name=""/>
        <dsp:cNvSpPr/>
      </dsp:nvSpPr>
      <dsp:spPr>
        <a:xfrm>
          <a:off x="3763377" y="1082029"/>
          <a:ext cx="1351757" cy="76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Will you consult anthropometric data?</a:t>
          </a:r>
        </a:p>
      </dsp:txBody>
      <dsp:txXfrm>
        <a:off x="3763377" y="1082029"/>
        <a:ext cx="1351757" cy="760363"/>
      </dsp:txXfrm>
    </dsp:sp>
    <dsp:sp modelId="{878AD14E-90D0-4040-8902-5EB2766DF6C3}">
      <dsp:nvSpPr>
        <dsp:cNvPr id="0" name=""/>
        <dsp:cNvSpPr/>
      </dsp:nvSpPr>
      <dsp:spPr>
        <a:xfrm>
          <a:off x="5615285" y="622"/>
          <a:ext cx="824572" cy="8245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0F05E-0797-4D4B-9D23-2604449E8595}">
      <dsp:nvSpPr>
        <dsp:cNvPr id="0" name=""/>
        <dsp:cNvSpPr/>
      </dsp:nvSpPr>
      <dsp:spPr>
        <a:xfrm>
          <a:off x="5791014" y="176351"/>
          <a:ext cx="473115" cy="47311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9B722-0584-4DB1-9C7F-61AEDB87893B}">
      <dsp:nvSpPr>
        <dsp:cNvPr id="0" name=""/>
        <dsp:cNvSpPr/>
      </dsp:nvSpPr>
      <dsp:spPr>
        <a:xfrm>
          <a:off x="5351692" y="1082029"/>
          <a:ext cx="1351757" cy="76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Will you conduct a survey to see where most people want a product for, the </a:t>
          </a:r>
          <a:r>
            <a:rPr lang="en-US" sz="1200" kern="1200" dirty="0" err="1"/>
            <a:t>colours</a:t>
          </a:r>
          <a:r>
            <a:rPr lang="en-US" sz="1200" kern="1200" dirty="0"/>
            <a:t> they prefer, their </a:t>
          </a:r>
          <a:r>
            <a:rPr lang="en-US" sz="1200" kern="1200" dirty="0" err="1"/>
            <a:t>favourite</a:t>
          </a:r>
          <a:r>
            <a:rPr lang="en-US" sz="1200" kern="1200" dirty="0"/>
            <a:t> material?</a:t>
          </a:r>
        </a:p>
      </dsp:txBody>
      <dsp:txXfrm>
        <a:off x="5351692" y="1082029"/>
        <a:ext cx="1351757" cy="760363"/>
      </dsp:txXfrm>
    </dsp:sp>
    <dsp:sp modelId="{206FBF02-FC9B-4B3A-ADA4-E5087BD0BF5A}">
      <dsp:nvSpPr>
        <dsp:cNvPr id="0" name=""/>
        <dsp:cNvSpPr/>
      </dsp:nvSpPr>
      <dsp:spPr>
        <a:xfrm>
          <a:off x="1644496" y="2180332"/>
          <a:ext cx="824572" cy="8245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3BC8F-6F61-4B77-A63A-3AB791B5E69E}">
      <dsp:nvSpPr>
        <dsp:cNvPr id="0" name=""/>
        <dsp:cNvSpPr/>
      </dsp:nvSpPr>
      <dsp:spPr>
        <a:xfrm>
          <a:off x="1820225" y="2356060"/>
          <a:ext cx="473115" cy="47311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513C6-E0E8-4EAD-B082-95EA89A4D1DC}">
      <dsp:nvSpPr>
        <dsp:cNvPr id="0" name=""/>
        <dsp:cNvSpPr/>
      </dsp:nvSpPr>
      <dsp:spPr>
        <a:xfrm>
          <a:off x="1380904" y="3261738"/>
          <a:ext cx="1351757" cy="76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Will you create a focus group?</a:t>
          </a:r>
        </a:p>
      </dsp:txBody>
      <dsp:txXfrm>
        <a:off x="1380904" y="3261738"/>
        <a:ext cx="1351757" cy="760363"/>
      </dsp:txXfrm>
    </dsp:sp>
    <dsp:sp modelId="{F596A15B-C25A-4C3C-B507-B49DE1D06E66}">
      <dsp:nvSpPr>
        <dsp:cNvPr id="0" name=""/>
        <dsp:cNvSpPr/>
      </dsp:nvSpPr>
      <dsp:spPr>
        <a:xfrm>
          <a:off x="3232812" y="2180332"/>
          <a:ext cx="824572" cy="824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3ED37-70C9-4CAB-88FF-4F574F3916BF}">
      <dsp:nvSpPr>
        <dsp:cNvPr id="0" name=""/>
        <dsp:cNvSpPr/>
      </dsp:nvSpPr>
      <dsp:spPr>
        <a:xfrm>
          <a:off x="3408540" y="2356060"/>
          <a:ext cx="473115" cy="47311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C423E-DE50-44BF-88FB-F1D1078F4DC1}">
      <dsp:nvSpPr>
        <dsp:cNvPr id="0" name=""/>
        <dsp:cNvSpPr/>
      </dsp:nvSpPr>
      <dsp:spPr>
        <a:xfrm>
          <a:off x="2969219" y="3261738"/>
          <a:ext cx="1351757" cy="76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Once you have gathered evidence from your research, you can then display this and justify your choice.</a:t>
          </a:r>
        </a:p>
      </dsp:txBody>
      <dsp:txXfrm>
        <a:off x="2969219" y="3261738"/>
        <a:ext cx="1351757" cy="760363"/>
      </dsp:txXfrm>
    </dsp:sp>
    <dsp:sp modelId="{74377D62-3702-4415-9A2C-11D535764836}">
      <dsp:nvSpPr>
        <dsp:cNvPr id="0" name=""/>
        <dsp:cNvSpPr/>
      </dsp:nvSpPr>
      <dsp:spPr>
        <a:xfrm>
          <a:off x="4821127" y="2180332"/>
          <a:ext cx="824572" cy="8245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3501D-9986-4252-B31C-694D09EAB396}">
      <dsp:nvSpPr>
        <dsp:cNvPr id="0" name=""/>
        <dsp:cNvSpPr/>
      </dsp:nvSpPr>
      <dsp:spPr>
        <a:xfrm>
          <a:off x="4996856" y="2356060"/>
          <a:ext cx="473115" cy="473115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F2E79-4229-4526-9F7A-7BBCFC5765E0}">
      <dsp:nvSpPr>
        <dsp:cNvPr id="0" name=""/>
        <dsp:cNvSpPr/>
      </dsp:nvSpPr>
      <dsp:spPr>
        <a:xfrm>
          <a:off x="4557535" y="3261738"/>
          <a:ext cx="1351757" cy="760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These choices then become your specification.</a:t>
          </a:r>
        </a:p>
      </dsp:txBody>
      <dsp:txXfrm>
        <a:off x="4557535" y="3261738"/>
        <a:ext cx="1351757" cy="76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24/08/2020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3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6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4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3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5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2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0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6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8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6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40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38.sv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duct Design | Yanko Design | Page 135">
            <a:extLst>
              <a:ext uri="{FF2B5EF4-FFF2-40B4-BE49-F238E27FC236}">
                <a16:creationId xmlns:a16="http://schemas.microsoft.com/office/drawing/2014/main" id="{EC92D131-2744-4E17-A3A2-EE85B2AB7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3780"/>
          <a:stretch/>
        </p:blipFill>
        <p:spPr bwMode="auto">
          <a:xfrm>
            <a:off x="0" y="0"/>
            <a:ext cx="914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Design Brief and Product Specification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Design brief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open and closed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084832"/>
            <a:ext cx="3456384" cy="47731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Open Design Brief: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Outlines a problem or situation which is relatively general and open to interpretation.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Can have a wide range of acceptable solutions.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</a:rPr>
              <a:t>Closed Design Brief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More specific and will direct the designer towards the client’s wants.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This approach can be very restrictive to the designer and often prevents them from being innovative with their solutions. </a:t>
            </a:r>
          </a:p>
        </p:txBody>
      </p:sp>
      <p:pic>
        <p:nvPicPr>
          <p:cNvPr id="5122" name="Picture 2" descr="Tips for Writing the Best Design Brief for a Freelancer | The Do List">
            <a:extLst>
              <a:ext uri="{FF2B5EF4-FFF2-40B4-BE49-F238E27FC236}">
                <a16:creationId xmlns:a16="http://schemas.microsoft.com/office/drawing/2014/main" id="{413B25FC-9B1E-490E-B803-A8502DF9E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r="38577"/>
          <a:stretch/>
        </p:blipFill>
        <p:spPr bwMode="auto">
          <a:xfrm>
            <a:off x="4101410" y="-4936"/>
            <a:ext cx="5060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29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Design brief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analysing the design brief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924" y="1912302"/>
            <a:ext cx="3456012" cy="48290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Ways to </a:t>
            </a:r>
            <a:r>
              <a:rPr lang="en-US" sz="1700" dirty="0" err="1">
                <a:solidFill>
                  <a:srgbClr val="FFFFFF"/>
                </a:solidFill>
              </a:rPr>
              <a:t>analyse</a:t>
            </a:r>
            <a:r>
              <a:rPr lang="en-US" sz="1700" dirty="0">
                <a:solidFill>
                  <a:srgbClr val="FFFFFF"/>
                </a:solidFill>
              </a:rPr>
              <a:t> a design brief: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smtClean="0">
                <a:solidFill>
                  <a:srgbClr val="FFFFFF"/>
                </a:solidFill>
              </a:rPr>
              <a:t>Mind </a:t>
            </a:r>
            <a:r>
              <a:rPr lang="en-US" sz="1700" b="1" dirty="0">
                <a:solidFill>
                  <a:srgbClr val="FFFFFF"/>
                </a:solidFill>
              </a:rPr>
              <a:t>Maps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Create a mind map in order to explore different aspects of the brief, such as aesthetics, environment and economics. </a:t>
            </a:r>
            <a:endParaRPr lang="en-US" sz="17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FFFFF"/>
                </a:solidFill>
              </a:rPr>
              <a:t>Ask a Series of Appropriate Questions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Where will it be used and/or stored?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Are there any aesthetics characteristics of the range or company?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Are there any economic restrictions?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Are there any functional restrictions?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What effects or consequences will the solution have on the environment?</a:t>
            </a:r>
          </a:p>
        </p:txBody>
      </p:sp>
      <p:pic>
        <p:nvPicPr>
          <p:cNvPr id="6148" name="Picture 4" descr="from Tim Brown (2010) Change by Design book. The mind map table of ...">
            <a:extLst>
              <a:ext uri="{FF2B5EF4-FFF2-40B4-BE49-F238E27FC236}">
                <a16:creationId xmlns:a16="http://schemas.microsoft.com/office/drawing/2014/main" id="{EBECCAA5-3E58-43E2-9104-617343EA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86" y="1537169"/>
            <a:ext cx="4645120" cy="37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Design brief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analysing the design brief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3262" y="1972794"/>
            <a:ext cx="3380665" cy="4696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Ways to </a:t>
            </a:r>
            <a:r>
              <a:rPr lang="en-US" sz="1600" dirty="0" err="1">
                <a:solidFill>
                  <a:srgbClr val="FFFFFF"/>
                </a:solidFill>
              </a:rPr>
              <a:t>analyse</a:t>
            </a:r>
            <a:r>
              <a:rPr lang="en-US" sz="1600" dirty="0">
                <a:solidFill>
                  <a:srgbClr val="FFFFFF"/>
                </a:solidFill>
              </a:rPr>
              <a:t> a design brief: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Mind Maps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Create a mind map in order to explore different aspects of the brief, such as aesthetics, environment and economics.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Ask a Series of Appropriate Questions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Where will it be used and/or stored?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Are there any aesthetics characteristics of the range or company?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Are there any economic restrictions?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Are there any functional restrictions?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What effects or consequences will the solution have on the environment?</a:t>
            </a:r>
          </a:p>
        </p:txBody>
      </p:sp>
      <p:pic>
        <p:nvPicPr>
          <p:cNvPr id="6148" name="Picture 4" descr="from Tim Brown (2010) Change by Design book. The mind map table of ...">
            <a:extLst>
              <a:ext uri="{FF2B5EF4-FFF2-40B4-BE49-F238E27FC236}">
                <a16:creationId xmlns:a16="http://schemas.microsoft.com/office/drawing/2014/main" id="{EBECCAA5-3E58-43E2-9104-617343EA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86" y="1537169"/>
            <a:ext cx="4645120" cy="37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2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00295" cy="1499616"/>
          </a:xfrm>
        </p:spPr>
        <p:txBody>
          <a:bodyPr>
            <a:normAutofit/>
          </a:bodyPr>
          <a:lstStyle/>
          <a:p>
            <a:r>
              <a:rPr lang="en-GB" sz="4100" dirty="0"/>
              <a:t>Product specification</a:t>
            </a:r>
            <a:br>
              <a:rPr lang="en-GB" sz="4100" dirty="0"/>
            </a:br>
            <a:r>
              <a:rPr lang="en-GB" sz="2000" dirty="0"/>
              <a:t>what is it?</a:t>
            </a:r>
          </a:p>
        </p:txBody>
      </p:sp>
      <p:pic>
        <p:nvPicPr>
          <p:cNvPr id="7170" name="Picture 2" descr="Best kettles - 10 of the best kettles in 2020">
            <a:extLst>
              <a:ext uri="{FF2B5EF4-FFF2-40B4-BE49-F238E27FC236}">
                <a16:creationId xmlns:a16="http://schemas.microsoft.com/office/drawing/2014/main" id="{95586F9B-5682-4B58-AC44-6B00CB67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835" y="2286000"/>
            <a:ext cx="437881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6136" y="585216"/>
            <a:ext cx="3240360" cy="558698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A design specification is a list of ‘rules’ that a product must fulfil in order to be successful.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solidFill>
                  <a:srgbClr val="FFFFFF"/>
                </a:solidFill>
              </a:rPr>
              <a:t>For example: For a kettle to be successful it must: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Boil water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Have a suitable sized handle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Must not be too heavy when it is full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Must be made from a material that does not conduct heat to the exterior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Be easy to fill with water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Be easy to pour water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Be easy to clean and maintain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700" i="1" dirty="0">
                <a:solidFill>
                  <a:srgbClr val="FFFFFF"/>
                </a:solidFill>
              </a:rPr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265557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00295" cy="1499616"/>
          </a:xfrm>
        </p:spPr>
        <p:txBody>
          <a:bodyPr>
            <a:normAutofit/>
          </a:bodyPr>
          <a:lstStyle/>
          <a:p>
            <a:r>
              <a:rPr lang="en-GB" sz="4100" dirty="0"/>
              <a:t>Product specification</a:t>
            </a:r>
            <a:br>
              <a:rPr lang="en-GB" sz="4100" dirty="0"/>
            </a:br>
            <a:r>
              <a:rPr lang="en-GB" sz="2000" dirty="0"/>
              <a:t>why create a specification?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8144" y="585216"/>
            <a:ext cx="3168352" cy="5586984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When designing a product it is important to make a list of things the product must do.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This list will act as a rulebook or checklist as designers work through the design process.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Throughout the design process, designers must make several decisions and they must always be justified.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There must always be a logical reason for making a design decision and they must adhere to the points in the specification.</a:t>
            </a:r>
          </a:p>
        </p:txBody>
      </p:sp>
      <p:pic>
        <p:nvPicPr>
          <p:cNvPr id="9222" name="Picture 6" descr="My take on the Google Pixel Buds vs the Apple AirPods - Mickey Mellen">
            <a:extLst>
              <a:ext uri="{FF2B5EF4-FFF2-40B4-BE49-F238E27FC236}">
                <a16:creationId xmlns:a16="http://schemas.microsoft.com/office/drawing/2014/main" id="{D40A6D6A-3E2F-437A-976F-5854FCE2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5488834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00295" cy="1499616"/>
          </a:xfrm>
        </p:spPr>
        <p:txBody>
          <a:bodyPr>
            <a:normAutofit/>
          </a:bodyPr>
          <a:lstStyle/>
          <a:p>
            <a:r>
              <a:rPr lang="en-GB" sz="4100" dirty="0"/>
              <a:t>Product specification</a:t>
            </a:r>
            <a:br>
              <a:rPr lang="en-GB" sz="4100" dirty="0"/>
            </a:br>
            <a:r>
              <a:rPr lang="en-GB" sz="2000" dirty="0"/>
              <a:t>writing a specification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-2"/>
            <a:ext cx="3493008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8144" y="585216"/>
            <a:ext cx="3168352" cy="6272784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Look at each design area individually and ask yourself the question ‘in order for my design to be a success it must…’ for example: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What must my design do in order to Function properly?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What requirements do I have of the Materials?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What requirements do I have of the Manufacturing Process?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What would my design have to look like in order to be Aesthetically pleasing for the customer?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What must by product do in order for it to be Safe to use?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How much must my product Cost in order for people to be able to afford it?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242" name="Picture 2" descr="LeadsaiL Wireless Silent USB Mouse for Laptop Cordless ...">
            <a:extLst>
              <a:ext uri="{FF2B5EF4-FFF2-40B4-BE49-F238E27FC236}">
                <a16:creationId xmlns:a16="http://schemas.microsoft.com/office/drawing/2014/main" id="{1293DB81-B86C-42EC-8D80-163A03326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4134714" cy="27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4318DF4-E74A-4D48-A649-C50E17E4A164}"/>
              </a:ext>
            </a:extLst>
          </p:cNvPr>
          <p:cNvSpPr txBox="1">
            <a:spLocks/>
          </p:cNvSpPr>
          <p:nvPr/>
        </p:nvSpPr>
        <p:spPr>
          <a:xfrm>
            <a:off x="4622569" y="3789040"/>
            <a:ext cx="122413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/>
              <a:t>?</a:t>
            </a:r>
            <a:endParaRPr lang="en-GB" sz="66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233EF94-53C0-4FCE-82E4-64829AFD73F4}"/>
              </a:ext>
            </a:extLst>
          </p:cNvPr>
          <p:cNvSpPr txBox="1">
            <a:spLocks/>
          </p:cNvSpPr>
          <p:nvPr/>
        </p:nvSpPr>
        <p:spPr>
          <a:xfrm>
            <a:off x="4185556" y="1785368"/>
            <a:ext cx="122413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/>
              <a:t>?</a:t>
            </a:r>
            <a:endParaRPr lang="en-GB" sz="66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C97860-E4A6-45DE-A2FE-EF3DA163AB29}"/>
              </a:ext>
            </a:extLst>
          </p:cNvPr>
          <p:cNvSpPr txBox="1">
            <a:spLocks/>
          </p:cNvSpPr>
          <p:nvPr/>
        </p:nvSpPr>
        <p:spPr>
          <a:xfrm>
            <a:off x="548741" y="2535176"/>
            <a:ext cx="122413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/>
              <a:t>?</a:t>
            </a:r>
            <a:endParaRPr lang="en-GB" sz="66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CD9BE85-1DDD-4B4F-8640-B00A83A4D116}"/>
              </a:ext>
            </a:extLst>
          </p:cNvPr>
          <p:cNvSpPr txBox="1">
            <a:spLocks/>
          </p:cNvSpPr>
          <p:nvPr/>
        </p:nvSpPr>
        <p:spPr>
          <a:xfrm>
            <a:off x="2147041" y="1799286"/>
            <a:ext cx="122413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/>
              <a:t>?</a:t>
            </a:r>
            <a:endParaRPr lang="en-GB" sz="66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E2D0F3-6CB4-437B-9D18-6A7D0AB4D43D}"/>
              </a:ext>
            </a:extLst>
          </p:cNvPr>
          <p:cNvSpPr txBox="1">
            <a:spLocks/>
          </p:cNvSpPr>
          <p:nvPr/>
        </p:nvSpPr>
        <p:spPr>
          <a:xfrm>
            <a:off x="395536" y="5000328"/>
            <a:ext cx="122413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/>
              <a:t>?</a:t>
            </a:r>
            <a:endParaRPr lang="en-GB" sz="66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C5C343D-CB3E-4C46-935C-1DD535A0ECA8}"/>
              </a:ext>
            </a:extLst>
          </p:cNvPr>
          <p:cNvSpPr txBox="1">
            <a:spLocks/>
          </p:cNvSpPr>
          <p:nvPr/>
        </p:nvSpPr>
        <p:spPr>
          <a:xfrm>
            <a:off x="2606909" y="5290856"/>
            <a:ext cx="1224136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/>
              <a:t>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75129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Product specification</a:t>
            </a:r>
            <a:br>
              <a:rPr lang="en-US" sz="5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how to create one</a:t>
            </a:r>
          </a:p>
        </p:txBody>
      </p:sp>
      <p:graphicFrame>
        <p:nvGraphicFramePr>
          <p:cNvPr id="76" name="Content Placeholder 1">
            <a:extLst>
              <a:ext uri="{FF2B5EF4-FFF2-40B4-BE49-F238E27FC236}">
                <a16:creationId xmlns:a16="http://schemas.microsoft.com/office/drawing/2014/main" id="{1EE3314A-3F2E-4E8F-BAD1-5DFD16CD6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814451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37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nt to buy Joseph Joseph Nest Chop cutting board - set of 3?">
            <a:extLst>
              <a:ext uri="{FF2B5EF4-FFF2-40B4-BE49-F238E27FC236}">
                <a16:creationId xmlns:a16="http://schemas.microsoft.com/office/drawing/2014/main" id="{BFE1DA75-DE1A-4EFA-983A-DFFBD4096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r="9092" b="3185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136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Product specification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2200" dirty="0">
                <a:solidFill>
                  <a:srgbClr val="000000"/>
                </a:solidFill>
              </a:rPr>
              <a:t>what must you consider?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4550112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0000"/>
                </a:solidFill>
              </a:rPr>
              <a:t>Before you start the research you should have read the instructions and </a:t>
            </a:r>
            <a:r>
              <a:rPr lang="en-US" sz="1900" dirty="0" err="1">
                <a:solidFill>
                  <a:srgbClr val="000000"/>
                </a:solidFill>
              </a:rPr>
              <a:t>familiarised</a:t>
            </a:r>
            <a:r>
              <a:rPr lang="en-US" sz="1900" dirty="0">
                <a:solidFill>
                  <a:srgbClr val="000000"/>
                </a:solidFill>
              </a:rPr>
              <a:t> yourself with: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The design brief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The skills which you have to demonstrate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The type of evidence you have to provide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000000"/>
                </a:solidFill>
              </a:rPr>
              <a:t>You must: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Identify the environment in which the product will be used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Identify additional issues required for the specification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Carry out research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Complete the specifications list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Carry out primary and secondary research</a:t>
            </a:r>
          </a:p>
        </p:txBody>
      </p:sp>
    </p:spTree>
    <p:extLst>
      <p:ext uri="{BB962C8B-B14F-4D97-AF65-F5344CB8AC3E}">
        <p14:creationId xmlns:p14="http://schemas.microsoft.com/office/powerpoint/2010/main" val="242790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cker™ Garlic Crusher">
            <a:extLst>
              <a:ext uri="{FF2B5EF4-FFF2-40B4-BE49-F238E27FC236}">
                <a16:creationId xmlns:a16="http://schemas.microsoft.com/office/drawing/2014/main" id="{34274572-F211-4479-8496-41545B2D9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8" r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Rectangle 198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2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Product specification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sqa guidelines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8930" y="2084832"/>
            <a:ext cx="4857165" cy="458452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 dirty="0">
                <a:solidFill>
                  <a:srgbClr val="000000"/>
                </a:solidFill>
              </a:rPr>
              <a:t>Research is worth 5 marks: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 must record your evidence for this skill on your research pro forma sheets.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 should research given issues and any others you identify as important for your task.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 must generate evidence using primary and secondary research methods.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Your research must be relevant to your chosen brief.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Your research must produce information that can be included in the specification.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Your research evidence may be in the form of sketches, notes, text, graphs or pictures.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solidFill>
                  <a:srgbClr val="000000"/>
                </a:solidFill>
              </a:rPr>
              <a:t>	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b="1" dirty="0">
                <a:solidFill>
                  <a:srgbClr val="000000"/>
                </a:solidFill>
              </a:rPr>
              <a:t>Specification is worth 3 marks: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 must add your specification points to the specification on the pro forma.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Your specification should cover a range of issues.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0000"/>
                </a:solidFill>
              </a:rPr>
              <a:t>Your specification should include enough detail to help you develop a proposal.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5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 Understand what is meant by a </a:t>
            </a:r>
            <a:r>
              <a:rPr lang="en-GB" sz="1600" i="1" dirty="0">
                <a:solidFill>
                  <a:srgbClr val="FFFFFF"/>
                </a:solidFill>
              </a:rPr>
              <a:t>design brief</a:t>
            </a:r>
            <a:endParaRPr lang="en-GB" sz="16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Understand what is meant by </a:t>
            </a:r>
            <a:r>
              <a:rPr lang="en-GB" sz="1600" i="1" dirty="0">
                <a:solidFill>
                  <a:srgbClr val="FFFFFF"/>
                </a:solidFill>
              </a:rPr>
              <a:t>product specification</a:t>
            </a: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explain what is meant by a </a:t>
            </a:r>
            <a:r>
              <a:rPr lang="en-GB" sz="1600" i="1" dirty="0">
                <a:solidFill>
                  <a:srgbClr val="FFFFFF"/>
                </a:solidFill>
              </a:rPr>
              <a:t>design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i="1" dirty="0">
                <a:solidFill>
                  <a:srgbClr val="FFFFFF"/>
                </a:solidFill>
              </a:rPr>
              <a:t>brief</a:t>
            </a:r>
            <a:r>
              <a:rPr lang="en-GB" sz="1600" dirty="0">
                <a:solidFill>
                  <a:srgbClr val="FFFFFF"/>
                </a:solidFill>
              </a:rPr>
              <a:t> and give an example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understand how to interpret a </a:t>
            </a:r>
            <a:r>
              <a:rPr lang="en-GB" sz="1600" i="1" dirty="0">
                <a:solidFill>
                  <a:srgbClr val="FFFFFF"/>
                </a:solidFill>
              </a:rPr>
              <a:t>design brief</a:t>
            </a:r>
            <a:endParaRPr lang="en-GB" sz="16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FFFF"/>
                </a:solidFill>
              </a:rPr>
              <a:t> I can explain what is meant by a </a:t>
            </a:r>
            <a:r>
              <a:rPr lang="en-GB" sz="1600" i="1" dirty="0">
                <a:solidFill>
                  <a:srgbClr val="FFFFFF"/>
                </a:solidFill>
              </a:rPr>
              <a:t>product specification</a:t>
            </a:r>
            <a:r>
              <a:rPr lang="en-GB" sz="1600" dirty="0">
                <a:solidFill>
                  <a:srgbClr val="FFFFFF"/>
                </a:solidFill>
              </a:rPr>
              <a:t> and can generate a list for a given product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Problem identification</a:t>
            </a:r>
          </a:p>
        </p:txBody>
      </p:sp>
      <p:graphicFrame>
        <p:nvGraphicFramePr>
          <p:cNvPr id="75" name="Content Placeholder 1">
            <a:extLst>
              <a:ext uri="{FF2B5EF4-FFF2-40B4-BE49-F238E27FC236}">
                <a16:creationId xmlns:a16="http://schemas.microsoft.com/office/drawing/2014/main" id="{A989FF27-887D-4771-9CB1-A5CA553AC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844711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FFFFFF"/>
                </a:solidFill>
              </a:rPr>
              <a:t>situation analysis</a:t>
            </a:r>
          </a:p>
        </p:txBody>
      </p:sp>
      <p:graphicFrame>
        <p:nvGraphicFramePr>
          <p:cNvPr id="80" name="Content Placeholder 1">
            <a:extLst>
              <a:ext uri="{FF2B5EF4-FFF2-40B4-BE49-F238E27FC236}">
                <a16:creationId xmlns:a16="http://schemas.microsoft.com/office/drawing/2014/main" id="{C67DA845-7B10-4ABE-8BAB-E99EBB086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593943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5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826324"/>
            <a:ext cx="2834314" cy="9144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1652475"/>
            <a:ext cx="3456383" cy="4941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>
                <a:solidFill>
                  <a:schemeClr val="bg1"/>
                </a:solidFill>
                <a:cs typeface="Calibri" pitchFamily="34" charset="0"/>
              </a:rPr>
              <a:t>Situation: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700" dirty="0">
                <a:solidFill>
                  <a:schemeClr val="bg1"/>
                </a:solidFill>
                <a:cs typeface="Calibri" pitchFamily="34" charset="0"/>
              </a:rPr>
              <a:t>Messy Bedroom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>
                <a:solidFill>
                  <a:schemeClr val="bg1"/>
                </a:solidFill>
                <a:cs typeface="Calibri" pitchFamily="34" charset="0"/>
              </a:rPr>
              <a:t>Analysis: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GB" sz="1700" i="1" dirty="0">
                <a:solidFill>
                  <a:schemeClr val="bg1"/>
                </a:solidFill>
                <a:cs typeface="Calibri" pitchFamily="34" charset="0"/>
              </a:rPr>
              <a:t>The untidy bedroom makes it difficult to find things or get to the bed.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GB" sz="1700" i="1" dirty="0">
                <a:solidFill>
                  <a:schemeClr val="bg1"/>
                </a:solidFill>
                <a:cs typeface="Calibri" pitchFamily="34" charset="0"/>
              </a:rPr>
              <a:t>Clothes and grooming items are strewn across the room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GB" sz="1700" i="1" dirty="0">
                <a:solidFill>
                  <a:schemeClr val="bg1"/>
                </a:solidFill>
                <a:cs typeface="Calibri" pitchFamily="34" charset="0"/>
              </a:rPr>
              <a:t>Clothes are piled near the heater which may be a fire hazard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GB" sz="1700" i="1" dirty="0">
                <a:solidFill>
                  <a:schemeClr val="bg1"/>
                </a:solidFill>
                <a:cs typeface="Calibri" pitchFamily="34" charset="0"/>
              </a:rPr>
              <a:t>There is limited floor space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GB" sz="1700" i="1" dirty="0">
                <a:solidFill>
                  <a:schemeClr val="bg1"/>
                </a:solidFill>
                <a:cs typeface="Calibri" pitchFamily="34" charset="0"/>
              </a:rPr>
              <a:t>There is nothing hanging on the wall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700" b="1" dirty="0">
              <a:solidFill>
                <a:schemeClr val="bg1"/>
              </a:solidFill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700" b="1" dirty="0">
                <a:solidFill>
                  <a:schemeClr val="bg1"/>
                </a:solidFill>
                <a:cs typeface="Calibri" pitchFamily="34" charset="0"/>
              </a:rPr>
              <a:t>Possible Brief: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700" dirty="0">
                <a:solidFill>
                  <a:schemeClr val="bg1"/>
                </a:solidFill>
                <a:cs typeface="Calibri" pitchFamily="34" charset="0"/>
              </a:rPr>
              <a:t>Design a storage wall mounted systems that would allow a variety of items to be stored neatly.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DFCFAC-8619-4D13-8981-2A6B3DDB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78162" y="1664804"/>
            <a:ext cx="47045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500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GB" dirty="0"/>
              <a:t>Methods of </a:t>
            </a:r>
            <a:br>
              <a:rPr lang="en-GB" dirty="0"/>
            </a:br>
            <a:r>
              <a:rPr lang="en-GB" dirty="0"/>
              <a:t>identification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3" y="2286000"/>
            <a:ext cx="4286193" cy="4023360"/>
          </a:xfrm>
        </p:spPr>
        <p:txBody>
          <a:bodyPr>
            <a:noAutofit/>
          </a:bodyPr>
          <a:lstStyle/>
          <a:p>
            <a:pPr algn="just">
              <a:spcBef>
                <a:spcPct val="50000"/>
              </a:spcBef>
            </a:pPr>
            <a:r>
              <a:rPr lang="en-GB" b="1" dirty="0">
                <a:cs typeface="Calibri" pitchFamily="34" charset="0"/>
              </a:rPr>
              <a:t>Product Evaluation</a:t>
            </a:r>
          </a:p>
          <a:p>
            <a:pPr lvl="1"/>
            <a:r>
              <a:rPr lang="en-GB" sz="2000" dirty="0"/>
              <a:t>Product evaluation tests existing products and tries to </a:t>
            </a:r>
            <a:r>
              <a:rPr lang="en-GB" sz="2000" u="sng" dirty="0"/>
              <a:t>find weaknesses </a:t>
            </a:r>
            <a:r>
              <a:rPr lang="en-GB" sz="2000" dirty="0"/>
              <a:t>in the product’s design. </a:t>
            </a:r>
          </a:p>
          <a:p>
            <a:pPr lvl="1"/>
            <a:r>
              <a:rPr lang="en-GB" sz="2000" dirty="0"/>
              <a:t>All aspects (Design Factors) of the product will be looked at including </a:t>
            </a:r>
            <a:r>
              <a:rPr lang="en-GB" sz="2000" u="sng" dirty="0"/>
              <a:t>function</a:t>
            </a:r>
            <a:r>
              <a:rPr lang="en-GB" sz="2000" dirty="0"/>
              <a:t> and </a:t>
            </a:r>
            <a:r>
              <a:rPr lang="en-GB" sz="2000" u="sng" dirty="0"/>
              <a:t>performance</a:t>
            </a:r>
            <a:r>
              <a:rPr lang="en-GB" sz="2000" dirty="0"/>
              <a:t>, </a:t>
            </a:r>
            <a:r>
              <a:rPr lang="en-GB" sz="2000" u="sng" dirty="0"/>
              <a:t>durability</a:t>
            </a:r>
            <a:r>
              <a:rPr lang="en-GB" sz="2000" dirty="0"/>
              <a:t>, </a:t>
            </a:r>
            <a:r>
              <a:rPr lang="en-GB" sz="2000" u="sng" dirty="0"/>
              <a:t>material</a:t>
            </a:r>
            <a:r>
              <a:rPr lang="en-GB" sz="2000" dirty="0"/>
              <a:t> </a:t>
            </a:r>
            <a:r>
              <a:rPr lang="en-GB" sz="2000" u="sng" dirty="0"/>
              <a:t>choice</a:t>
            </a:r>
            <a:r>
              <a:rPr lang="en-GB" sz="2000" dirty="0"/>
              <a:t>, </a:t>
            </a:r>
            <a:r>
              <a:rPr lang="en-GB" sz="2000" u="sng" dirty="0"/>
              <a:t>manufacturing</a:t>
            </a:r>
            <a:r>
              <a:rPr lang="en-GB" sz="2000" dirty="0"/>
              <a:t> and </a:t>
            </a:r>
            <a:r>
              <a:rPr lang="en-GB" sz="2000" u="sng" dirty="0"/>
              <a:t>assembly</a:t>
            </a:r>
            <a:r>
              <a:rPr lang="en-GB" sz="2000" dirty="0"/>
              <a:t> </a:t>
            </a:r>
            <a:r>
              <a:rPr lang="en-GB" sz="2000" u="sng" dirty="0"/>
              <a:t>methods</a:t>
            </a:r>
            <a:r>
              <a:rPr lang="en-GB" sz="2000" dirty="0"/>
              <a:t>, </a:t>
            </a:r>
            <a:r>
              <a:rPr lang="en-GB" sz="2000" u="sng" dirty="0"/>
              <a:t>ergonomics</a:t>
            </a:r>
            <a:r>
              <a:rPr lang="en-GB" sz="2000" dirty="0"/>
              <a:t>, </a:t>
            </a:r>
            <a:r>
              <a:rPr lang="en-GB" sz="2000" u="sng" dirty="0"/>
              <a:t>aesthetics</a:t>
            </a:r>
            <a:r>
              <a:rPr lang="en-GB" sz="2000" dirty="0"/>
              <a:t>, and </a:t>
            </a:r>
            <a:r>
              <a:rPr lang="en-GB" sz="2000" u="sng" dirty="0"/>
              <a:t>economics</a:t>
            </a:r>
            <a:r>
              <a:rPr lang="en-GB" sz="2000" dirty="0"/>
              <a:t>.</a:t>
            </a:r>
          </a:p>
          <a:p>
            <a:pPr lvl="1"/>
            <a:r>
              <a:rPr lang="en-GB" sz="2000" dirty="0"/>
              <a:t>Once a weakness has been found, a </a:t>
            </a:r>
            <a:r>
              <a:rPr lang="en-GB" sz="2000" b="1" dirty="0"/>
              <a:t>brief</a:t>
            </a:r>
            <a:r>
              <a:rPr lang="en-GB" sz="2000" dirty="0"/>
              <a:t> can be created to allow the designer to redesign and improve the product.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2F344A0-2B01-4CD9-A1AA-9323C2750E15}"/>
              </a:ext>
            </a:extLst>
          </p:cNvPr>
          <p:cNvSpPr txBox="1">
            <a:spLocks/>
          </p:cNvSpPr>
          <p:nvPr/>
        </p:nvSpPr>
        <p:spPr>
          <a:xfrm>
            <a:off x="5027340" y="377176"/>
            <a:ext cx="3342134" cy="20791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Calibri" pitchFamily="34" charset="0"/>
              </a:rPr>
              <a:t>Example of an existing issue: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</a:rPr>
              <a:t>Kettle with handle above spout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</a:rPr>
              <a:t>When pouring this kettle, the steam will rise up and potentially injure your hands</a:t>
            </a:r>
          </a:p>
          <a:p>
            <a:pPr marL="265176" marR="0" lvl="1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</a:rPr>
              <a:t>A better solution to this might be placing the handle at the rear/side, to avoid injury.</a:t>
            </a:r>
          </a:p>
          <a:p>
            <a:pPr marL="12801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</a:endParaRPr>
          </a:p>
        </p:txBody>
      </p:sp>
      <p:pic>
        <p:nvPicPr>
          <p:cNvPr id="2052" name="Picture 4" descr="Spectrum Cream Rapid Boil Pyramid Kettle Cream">
            <a:extLst>
              <a:ext uri="{FF2B5EF4-FFF2-40B4-BE49-F238E27FC236}">
                <a16:creationId xmlns:a16="http://schemas.microsoft.com/office/drawing/2014/main" id="{F3C3E08F-FA52-4D72-A7DF-F0ED14A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25" y="2989688"/>
            <a:ext cx="1250082" cy="12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pectrum Cream Rapid Boil Pyramid Kettle Cream">
            <a:extLst>
              <a:ext uri="{FF2B5EF4-FFF2-40B4-BE49-F238E27FC236}">
                <a16:creationId xmlns:a16="http://schemas.microsoft.com/office/drawing/2014/main" id="{4C12A00C-2C07-4CF0-9DD1-39EE2D34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7107291" y="2989688"/>
            <a:ext cx="1250082" cy="12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lko Black &amp; Copper Kettle 1.7L | Wilko">
            <a:extLst>
              <a:ext uri="{FF2B5EF4-FFF2-40B4-BE49-F238E27FC236}">
                <a16:creationId xmlns:a16="http://schemas.microsoft.com/office/drawing/2014/main" id="{6DA3994F-AB96-4F68-8700-1518EA080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35" y="528917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Wilko Black &amp; Copper Kettle 1.7L | Wilko">
            <a:extLst>
              <a:ext uri="{FF2B5EF4-FFF2-40B4-BE49-F238E27FC236}">
                <a16:creationId xmlns:a16="http://schemas.microsoft.com/office/drawing/2014/main" id="{B44FBA90-CDEE-42A8-9BAE-E042BEFB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2932">
            <a:off x="7342531" y="528943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47196D9-11F3-4051-B7D3-2229999B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96" y="4128352"/>
            <a:ext cx="717426" cy="7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8DC4A39-4E66-478F-9F78-7AE13ECB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296" y="6213314"/>
            <a:ext cx="717426" cy="7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Raised hand">
            <a:extLst>
              <a:ext uri="{FF2B5EF4-FFF2-40B4-BE49-F238E27FC236}">
                <a16:creationId xmlns:a16="http://schemas.microsoft.com/office/drawing/2014/main" id="{868CA108-C751-4EE5-9117-1BA8C25DF3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 rot="10800000">
            <a:off x="7055409" y="2673529"/>
            <a:ext cx="836157" cy="83615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3A521F-6BB9-4F57-9D10-7BF5B828611E}"/>
              </a:ext>
            </a:extLst>
          </p:cNvPr>
          <p:cNvSpPr/>
          <p:nvPr/>
        </p:nvSpPr>
        <p:spPr>
          <a:xfrm>
            <a:off x="7276379" y="2856749"/>
            <a:ext cx="133823" cy="1009705"/>
          </a:xfrm>
          <a:custGeom>
            <a:avLst/>
            <a:gdLst>
              <a:gd name="connsiteX0" fmla="*/ 105248 w 133823"/>
              <a:gd name="connsiteY0" fmla="*/ 1009705 h 1009705"/>
              <a:gd name="connsiteX1" fmla="*/ 38573 w 133823"/>
              <a:gd name="connsiteY1" fmla="*/ 943030 h 1009705"/>
              <a:gd name="connsiteX2" fmla="*/ 48098 w 133823"/>
              <a:gd name="connsiteY2" fmla="*/ 828730 h 1009705"/>
              <a:gd name="connsiteX3" fmla="*/ 86198 w 133823"/>
              <a:gd name="connsiteY3" fmla="*/ 771580 h 1009705"/>
              <a:gd name="connsiteX4" fmla="*/ 114773 w 133823"/>
              <a:gd name="connsiteY4" fmla="*/ 714430 h 1009705"/>
              <a:gd name="connsiteX5" fmla="*/ 133823 w 133823"/>
              <a:gd name="connsiteY5" fmla="*/ 685855 h 1009705"/>
              <a:gd name="connsiteX6" fmla="*/ 95723 w 133823"/>
              <a:gd name="connsiteY6" fmla="*/ 600130 h 1009705"/>
              <a:gd name="connsiteX7" fmla="*/ 38573 w 133823"/>
              <a:gd name="connsiteY7" fmla="*/ 581080 h 1009705"/>
              <a:gd name="connsiteX8" fmla="*/ 19523 w 133823"/>
              <a:gd name="connsiteY8" fmla="*/ 552505 h 1009705"/>
              <a:gd name="connsiteX9" fmla="*/ 29048 w 133823"/>
              <a:gd name="connsiteY9" fmla="*/ 447730 h 1009705"/>
              <a:gd name="connsiteX10" fmla="*/ 57623 w 133823"/>
              <a:gd name="connsiteY10" fmla="*/ 419155 h 1009705"/>
              <a:gd name="connsiteX11" fmla="*/ 105248 w 133823"/>
              <a:gd name="connsiteY11" fmla="*/ 333430 h 1009705"/>
              <a:gd name="connsiteX12" fmla="*/ 95723 w 133823"/>
              <a:gd name="connsiteY12" fmla="*/ 257230 h 1009705"/>
              <a:gd name="connsiteX13" fmla="*/ 48098 w 133823"/>
              <a:gd name="connsiteY13" fmla="*/ 219130 h 1009705"/>
              <a:gd name="connsiteX14" fmla="*/ 19523 w 133823"/>
              <a:gd name="connsiteY14" fmla="*/ 200080 h 1009705"/>
              <a:gd name="connsiteX15" fmla="*/ 473 w 133823"/>
              <a:gd name="connsiteY15" fmla="*/ 171505 h 1009705"/>
              <a:gd name="connsiteX16" fmla="*/ 9998 w 133823"/>
              <a:gd name="connsiteY16" fmla="*/ 85780 h 1009705"/>
              <a:gd name="connsiteX17" fmla="*/ 19523 w 133823"/>
              <a:gd name="connsiteY17" fmla="*/ 57205 h 1009705"/>
              <a:gd name="connsiteX18" fmla="*/ 48098 w 133823"/>
              <a:gd name="connsiteY18" fmla="*/ 28630 h 1009705"/>
              <a:gd name="connsiteX19" fmla="*/ 76673 w 133823"/>
              <a:gd name="connsiteY19" fmla="*/ 55 h 10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823" h="1009705">
                <a:moveTo>
                  <a:pt x="105248" y="1009705"/>
                </a:moveTo>
                <a:cubicBezTo>
                  <a:pt x="99887" y="1005416"/>
                  <a:pt x="40068" y="965455"/>
                  <a:pt x="38573" y="943030"/>
                </a:cubicBezTo>
                <a:cubicBezTo>
                  <a:pt x="36030" y="904883"/>
                  <a:pt x="37865" y="865567"/>
                  <a:pt x="48098" y="828730"/>
                </a:cubicBezTo>
                <a:cubicBezTo>
                  <a:pt x="54226" y="806670"/>
                  <a:pt x="73498" y="790630"/>
                  <a:pt x="86198" y="771580"/>
                </a:cubicBezTo>
                <a:cubicBezTo>
                  <a:pt x="140793" y="689688"/>
                  <a:pt x="75338" y="793300"/>
                  <a:pt x="114773" y="714430"/>
                </a:cubicBezTo>
                <a:cubicBezTo>
                  <a:pt x="119893" y="704191"/>
                  <a:pt x="127473" y="695380"/>
                  <a:pt x="133823" y="685855"/>
                </a:cubicBezTo>
                <a:cubicBezTo>
                  <a:pt x="130662" y="676373"/>
                  <a:pt x="114790" y="612047"/>
                  <a:pt x="95723" y="600130"/>
                </a:cubicBezTo>
                <a:cubicBezTo>
                  <a:pt x="78695" y="589487"/>
                  <a:pt x="38573" y="581080"/>
                  <a:pt x="38573" y="581080"/>
                </a:cubicBezTo>
                <a:cubicBezTo>
                  <a:pt x="32223" y="571555"/>
                  <a:pt x="20339" y="563924"/>
                  <a:pt x="19523" y="552505"/>
                </a:cubicBezTo>
                <a:cubicBezTo>
                  <a:pt x="17024" y="517525"/>
                  <a:pt x="19414" y="481450"/>
                  <a:pt x="29048" y="447730"/>
                </a:cubicBezTo>
                <a:cubicBezTo>
                  <a:pt x="32749" y="434778"/>
                  <a:pt x="49353" y="429788"/>
                  <a:pt x="57623" y="419155"/>
                </a:cubicBezTo>
                <a:cubicBezTo>
                  <a:pt x="95834" y="370027"/>
                  <a:pt x="90877" y="376544"/>
                  <a:pt x="105248" y="333430"/>
                </a:cubicBezTo>
                <a:cubicBezTo>
                  <a:pt x="102073" y="308030"/>
                  <a:pt x="102458" y="281926"/>
                  <a:pt x="95723" y="257230"/>
                </a:cubicBezTo>
                <a:cubicBezTo>
                  <a:pt x="85582" y="220046"/>
                  <a:pt x="74835" y="232498"/>
                  <a:pt x="48098" y="219130"/>
                </a:cubicBezTo>
                <a:cubicBezTo>
                  <a:pt x="37859" y="214010"/>
                  <a:pt x="29048" y="206430"/>
                  <a:pt x="19523" y="200080"/>
                </a:cubicBezTo>
                <a:cubicBezTo>
                  <a:pt x="13173" y="190555"/>
                  <a:pt x="1424" y="182913"/>
                  <a:pt x="473" y="171505"/>
                </a:cubicBezTo>
                <a:cubicBezTo>
                  <a:pt x="-1915" y="142853"/>
                  <a:pt x="5271" y="114140"/>
                  <a:pt x="9998" y="85780"/>
                </a:cubicBezTo>
                <a:cubicBezTo>
                  <a:pt x="11649" y="75876"/>
                  <a:pt x="13954" y="65559"/>
                  <a:pt x="19523" y="57205"/>
                </a:cubicBezTo>
                <a:cubicBezTo>
                  <a:pt x="26995" y="45997"/>
                  <a:pt x="39474" y="38978"/>
                  <a:pt x="48098" y="28630"/>
                </a:cubicBezTo>
                <a:cubicBezTo>
                  <a:pt x="74112" y="-2587"/>
                  <a:pt x="54257" y="55"/>
                  <a:pt x="76673" y="55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8BF987E-3EE8-449A-8C79-5EA4A2450342}"/>
              </a:ext>
            </a:extLst>
          </p:cNvPr>
          <p:cNvSpPr/>
          <p:nvPr/>
        </p:nvSpPr>
        <p:spPr>
          <a:xfrm>
            <a:off x="7213011" y="4880236"/>
            <a:ext cx="133823" cy="1009705"/>
          </a:xfrm>
          <a:custGeom>
            <a:avLst/>
            <a:gdLst>
              <a:gd name="connsiteX0" fmla="*/ 105248 w 133823"/>
              <a:gd name="connsiteY0" fmla="*/ 1009705 h 1009705"/>
              <a:gd name="connsiteX1" fmla="*/ 38573 w 133823"/>
              <a:gd name="connsiteY1" fmla="*/ 943030 h 1009705"/>
              <a:gd name="connsiteX2" fmla="*/ 48098 w 133823"/>
              <a:gd name="connsiteY2" fmla="*/ 828730 h 1009705"/>
              <a:gd name="connsiteX3" fmla="*/ 86198 w 133823"/>
              <a:gd name="connsiteY3" fmla="*/ 771580 h 1009705"/>
              <a:gd name="connsiteX4" fmla="*/ 114773 w 133823"/>
              <a:gd name="connsiteY4" fmla="*/ 714430 h 1009705"/>
              <a:gd name="connsiteX5" fmla="*/ 133823 w 133823"/>
              <a:gd name="connsiteY5" fmla="*/ 685855 h 1009705"/>
              <a:gd name="connsiteX6" fmla="*/ 95723 w 133823"/>
              <a:gd name="connsiteY6" fmla="*/ 600130 h 1009705"/>
              <a:gd name="connsiteX7" fmla="*/ 38573 w 133823"/>
              <a:gd name="connsiteY7" fmla="*/ 581080 h 1009705"/>
              <a:gd name="connsiteX8" fmla="*/ 19523 w 133823"/>
              <a:gd name="connsiteY8" fmla="*/ 552505 h 1009705"/>
              <a:gd name="connsiteX9" fmla="*/ 29048 w 133823"/>
              <a:gd name="connsiteY9" fmla="*/ 447730 h 1009705"/>
              <a:gd name="connsiteX10" fmla="*/ 57623 w 133823"/>
              <a:gd name="connsiteY10" fmla="*/ 419155 h 1009705"/>
              <a:gd name="connsiteX11" fmla="*/ 105248 w 133823"/>
              <a:gd name="connsiteY11" fmla="*/ 333430 h 1009705"/>
              <a:gd name="connsiteX12" fmla="*/ 95723 w 133823"/>
              <a:gd name="connsiteY12" fmla="*/ 257230 h 1009705"/>
              <a:gd name="connsiteX13" fmla="*/ 48098 w 133823"/>
              <a:gd name="connsiteY13" fmla="*/ 219130 h 1009705"/>
              <a:gd name="connsiteX14" fmla="*/ 19523 w 133823"/>
              <a:gd name="connsiteY14" fmla="*/ 200080 h 1009705"/>
              <a:gd name="connsiteX15" fmla="*/ 473 w 133823"/>
              <a:gd name="connsiteY15" fmla="*/ 171505 h 1009705"/>
              <a:gd name="connsiteX16" fmla="*/ 9998 w 133823"/>
              <a:gd name="connsiteY16" fmla="*/ 85780 h 1009705"/>
              <a:gd name="connsiteX17" fmla="*/ 19523 w 133823"/>
              <a:gd name="connsiteY17" fmla="*/ 57205 h 1009705"/>
              <a:gd name="connsiteX18" fmla="*/ 48098 w 133823"/>
              <a:gd name="connsiteY18" fmla="*/ 28630 h 1009705"/>
              <a:gd name="connsiteX19" fmla="*/ 76673 w 133823"/>
              <a:gd name="connsiteY19" fmla="*/ 55 h 10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823" h="1009705">
                <a:moveTo>
                  <a:pt x="105248" y="1009705"/>
                </a:moveTo>
                <a:cubicBezTo>
                  <a:pt x="99887" y="1005416"/>
                  <a:pt x="40068" y="965455"/>
                  <a:pt x="38573" y="943030"/>
                </a:cubicBezTo>
                <a:cubicBezTo>
                  <a:pt x="36030" y="904883"/>
                  <a:pt x="37865" y="865567"/>
                  <a:pt x="48098" y="828730"/>
                </a:cubicBezTo>
                <a:cubicBezTo>
                  <a:pt x="54226" y="806670"/>
                  <a:pt x="73498" y="790630"/>
                  <a:pt x="86198" y="771580"/>
                </a:cubicBezTo>
                <a:cubicBezTo>
                  <a:pt x="140793" y="689688"/>
                  <a:pt x="75338" y="793300"/>
                  <a:pt x="114773" y="714430"/>
                </a:cubicBezTo>
                <a:cubicBezTo>
                  <a:pt x="119893" y="704191"/>
                  <a:pt x="127473" y="695380"/>
                  <a:pt x="133823" y="685855"/>
                </a:cubicBezTo>
                <a:cubicBezTo>
                  <a:pt x="130662" y="676373"/>
                  <a:pt x="114790" y="612047"/>
                  <a:pt x="95723" y="600130"/>
                </a:cubicBezTo>
                <a:cubicBezTo>
                  <a:pt x="78695" y="589487"/>
                  <a:pt x="38573" y="581080"/>
                  <a:pt x="38573" y="581080"/>
                </a:cubicBezTo>
                <a:cubicBezTo>
                  <a:pt x="32223" y="571555"/>
                  <a:pt x="20339" y="563924"/>
                  <a:pt x="19523" y="552505"/>
                </a:cubicBezTo>
                <a:cubicBezTo>
                  <a:pt x="17024" y="517525"/>
                  <a:pt x="19414" y="481450"/>
                  <a:pt x="29048" y="447730"/>
                </a:cubicBezTo>
                <a:cubicBezTo>
                  <a:pt x="32749" y="434778"/>
                  <a:pt x="49353" y="429788"/>
                  <a:pt x="57623" y="419155"/>
                </a:cubicBezTo>
                <a:cubicBezTo>
                  <a:pt x="95834" y="370027"/>
                  <a:pt x="90877" y="376544"/>
                  <a:pt x="105248" y="333430"/>
                </a:cubicBezTo>
                <a:cubicBezTo>
                  <a:pt x="102073" y="308030"/>
                  <a:pt x="102458" y="281926"/>
                  <a:pt x="95723" y="257230"/>
                </a:cubicBezTo>
                <a:cubicBezTo>
                  <a:pt x="85582" y="220046"/>
                  <a:pt x="74835" y="232498"/>
                  <a:pt x="48098" y="219130"/>
                </a:cubicBezTo>
                <a:cubicBezTo>
                  <a:pt x="37859" y="214010"/>
                  <a:pt x="29048" y="206430"/>
                  <a:pt x="19523" y="200080"/>
                </a:cubicBezTo>
                <a:cubicBezTo>
                  <a:pt x="13173" y="190555"/>
                  <a:pt x="1424" y="182913"/>
                  <a:pt x="473" y="171505"/>
                </a:cubicBezTo>
                <a:cubicBezTo>
                  <a:pt x="-1915" y="142853"/>
                  <a:pt x="5271" y="114140"/>
                  <a:pt x="9998" y="85780"/>
                </a:cubicBezTo>
                <a:cubicBezTo>
                  <a:pt x="11649" y="75876"/>
                  <a:pt x="13954" y="65559"/>
                  <a:pt x="19523" y="57205"/>
                </a:cubicBezTo>
                <a:cubicBezTo>
                  <a:pt x="26995" y="45997"/>
                  <a:pt x="39474" y="38978"/>
                  <a:pt x="48098" y="28630"/>
                </a:cubicBezTo>
                <a:cubicBezTo>
                  <a:pt x="74112" y="-2587"/>
                  <a:pt x="54257" y="55"/>
                  <a:pt x="76673" y="55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CA660E-CB96-431A-B40C-166F7AB905AD}"/>
              </a:ext>
            </a:extLst>
          </p:cNvPr>
          <p:cNvSpPr/>
          <p:nvPr/>
        </p:nvSpPr>
        <p:spPr>
          <a:xfrm>
            <a:off x="7392394" y="2856749"/>
            <a:ext cx="133823" cy="1009705"/>
          </a:xfrm>
          <a:custGeom>
            <a:avLst/>
            <a:gdLst>
              <a:gd name="connsiteX0" fmla="*/ 105248 w 133823"/>
              <a:gd name="connsiteY0" fmla="*/ 1009705 h 1009705"/>
              <a:gd name="connsiteX1" fmla="*/ 38573 w 133823"/>
              <a:gd name="connsiteY1" fmla="*/ 943030 h 1009705"/>
              <a:gd name="connsiteX2" fmla="*/ 48098 w 133823"/>
              <a:gd name="connsiteY2" fmla="*/ 828730 h 1009705"/>
              <a:gd name="connsiteX3" fmla="*/ 86198 w 133823"/>
              <a:gd name="connsiteY3" fmla="*/ 771580 h 1009705"/>
              <a:gd name="connsiteX4" fmla="*/ 114773 w 133823"/>
              <a:gd name="connsiteY4" fmla="*/ 714430 h 1009705"/>
              <a:gd name="connsiteX5" fmla="*/ 133823 w 133823"/>
              <a:gd name="connsiteY5" fmla="*/ 685855 h 1009705"/>
              <a:gd name="connsiteX6" fmla="*/ 95723 w 133823"/>
              <a:gd name="connsiteY6" fmla="*/ 600130 h 1009705"/>
              <a:gd name="connsiteX7" fmla="*/ 38573 w 133823"/>
              <a:gd name="connsiteY7" fmla="*/ 581080 h 1009705"/>
              <a:gd name="connsiteX8" fmla="*/ 19523 w 133823"/>
              <a:gd name="connsiteY8" fmla="*/ 552505 h 1009705"/>
              <a:gd name="connsiteX9" fmla="*/ 29048 w 133823"/>
              <a:gd name="connsiteY9" fmla="*/ 447730 h 1009705"/>
              <a:gd name="connsiteX10" fmla="*/ 57623 w 133823"/>
              <a:gd name="connsiteY10" fmla="*/ 419155 h 1009705"/>
              <a:gd name="connsiteX11" fmla="*/ 105248 w 133823"/>
              <a:gd name="connsiteY11" fmla="*/ 333430 h 1009705"/>
              <a:gd name="connsiteX12" fmla="*/ 95723 w 133823"/>
              <a:gd name="connsiteY12" fmla="*/ 257230 h 1009705"/>
              <a:gd name="connsiteX13" fmla="*/ 48098 w 133823"/>
              <a:gd name="connsiteY13" fmla="*/ 219130 h 1009705"/>
              <a:gd name="connsiteX14" fmla="*/ 19523 w 133823"/>
              <a:gd name="connsiteY14" fmla="*/ 200080 h 1009705"/>
              <a:gd name="connsiteX15" fmla="*/ 473 w 133823"/>
              <a:gd name="connsiteY15" fmla="*/ 171505 h 1009705"/>
              <a:gd name="connsiteX16" fmla="*/ 9998 w 133823"/>
              <a:gd name="connsiteY16" fmla="*/ 85780 h 1009705"/>
              <a:gd name="connsiteX17" fmla="*/ 19523 w 133823"/>
              <a:gd name="connsiteY17" fmla="*/ 57205 h 1009705"/>
              <a:gd name="connsiteX18" fmla="*/ 48098 w 133823"/>
              <a:gd name="connsiteY18" fmla="*/ 28630 h 1009705"/>
              <a:gd name="connsiteX19" fmla="*/ 76673 w 133823"/>
              <a:gd name="connsiteY19" fmla="*/ 55 h 10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823" h="1009705">
                <a:moveTo>
                  <a:pt x="105248" y="1009705"/>
                </a:moveTo>
                <a:cubicBezTo>
                  <a:pt x="99887" y="1005416"/>
                  <a:pt x="40068" y="965455"/>
                  <a:pt x="38573" y="943030"/>
                </a:cubicBezTo>
                <a:cubicBezTo>
                  <a:pt x="36030" y="904883"/>
                  <a:pt x="37865" y="865567"/>
                  <a:pt x="48098" y="828730"/>
                </a:cubicBezTo>
                <a:cubicBezTo>
                  <a:pt x="54226" y="806670"/>
                  <a:pt x="73498" y="790630"/>
                  <a:pt x="86198" y="771580"/>
                </a:cubicBezTo>
                <a:cubicBezTo>
                  <a:pt x="140793" y="689688"/>
                  <a:pt x="75338" y="793300"/>
                  <a:pt x="114773" y="714430"/>
                </a:cubicBezTo>
                <a:cubicBezTo>
                  <a:pt x="119893" y="704191"/>
                  <a:pt x="127473" y="695380"/>
                  <a:pt x="133823" y="685855"/>
                </a:cubicBezTo>
                <a:cubicBezTo>
                  <a:pt x="130662" y="676373"/>
                  <a:pt x="114790" y="612047"/>
                  <a:pt x="95723" y="600130"/>
                </a:cubicBezTo>
                <a:cubicBezTo>
                  <a:pt x="78695" y="589487"/>
                  <a:pt x="38573" y="581080"/>
                  <a:pt x="38573" y="581080"/>
                </a:cubicBezTo>
                <a:cubicBezTo>
                  <a:pt x="32223" y="571555"/>
                  <a:pt x="20339" y="563924"/>
                  <a:pt x="19523" y="552505"/>
                </a:cubicBezTo>
                <a:cubicBezTo>
                  <a:pt x="17024" y="517525"/>
                  <a:pt x="19414" y="481450"/>
                  <a:pt x="29048" y="447730"/>
                </a:cubicBezTo>
                <a:cubicBezTo>
                  <a:pt x="32749" y="434778"/>
                  <a:pt x="49353" y="429788"/>
                  <a:pt x="57623" y="419155"/>
                </a:cubicBezTo>
                <a:cubicBezTo>
                  <a:pt x="95834" y="370027"/>
                  <a:pt x="90877" y="376544"/>
                  <a:pt x="105248" y="333430"/>
                </a:cubicBezTo>
                <a:cubicBezTo>
                  <a:pt x="102073" y="308030"/>
                  <a:pt x="102458" y="281926"/>
                  <a:pt x="95723" y="257230"/>
                </a:cubicBezTo>
                <a:cubicBezTo>
                  <a:pt x="85582" y="220046"/>
                  <a:pt x="74835" y="232498"/>
                  <a:pt x="48098" y="219130"/>
                </a:cubicBezTo>
                <a:cubicBezTo>
                  <a:pt x="37859" y="214010"/>
                  <a:pt x="29048" y="206430"/>
                  <a:pt x="19523" y="200080"/>
                </a:cubicBezTo>
                <a:cubicBezTo>
                  <a:pt x="13173" y="190555"/>
                  <a:pt x="1424" y="182913"/>
                  <a:pt x="473" y="171505"/>
                </a:cubicBezTo>
                <a:cubicBezTo>
                  <a:pt x="-1915" y="142853"/>
                  <a:pt x="5271" y="114140"/>
                  <a:pt x="9998" y="85780"/>
                </a:cubicBezTo>
                <a:cubicBezTo>
                  <a:pt x="11649" y="75876"/>
                  <a:pt x="13954" y="65559"/>
                  <a:pt x="19523" y="57205"/>
                </a:cubicBezTo>
                <a:cubicBezTo>
                  <a:pt x="26995" y="45997"/>
                  <a:pt x="39474" y="38978"/>
                  <a:pt x="48098" y="28630"/>
                </a:cubicBezTo>
                <a:cubicBezTo>
                  <a:pt x="74112" y="-2587"/>
                  <a:pt x="54257" y="55"/>
                  <a:pt x="76673" y="55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7AD3981-A190-490D-B4EF-4A483AB384F9}"/>
              </a:ext>
            </a:extLst>
          </p:cNvPr>
          <p:cNvSpPr/>
          <p:nvPr/>
        </p:nvSpPr>
        <p:spPr>
          <a:xfrm>
            <a:off x="7329026" y="4880236"/>
            <a:ext cx="133823" cy="1009705"/>
          </a:xfrm>
          <a:custGeom>
            <a:avLst/>
            <a:gdLst>
              <a:gd name="connsiteX0" fmla="*/ 105248 w 133823"/>
              <a:gd name="connsiteY0" fmla="*/ 1009705 h 1009705"/>
              <a:gd name="connsiteX1" fmla="*/ 38573 w 133823"/>
              <a:gd name="connsiteY1" fmla="*/ 943030 h 1009705"/>
              <a:gd name="connsiteX2" fmla="*/ 48098 w 133823"/>
              <a:gd name="connsiteY2" fmla="*/ 828730 h 1009705"/>
              <a:gd name="connsiteX3" fmla="*/ 86198 w 133823"/>
              <a:gd name="connsiteY3" fmla="*/ 771580 h 1009705"/>
              <a:gd name="connsiteX4" fmla="*/ 114773 w 133823"/>
              <a:gd name="connsiteY4" fmla="*/ 714430 h 1009705"/>
              <a:gd name="connsiteX5" fmla="*/ 133823 w 133823"/>
              <a:gd name="connsiteY5" fmla="*/ 685855 h 1009705"/>
              <a:gd name="connsiteX6" fmla="*/ 95723 w 133823"/>
              <a:gd name="connsiteY6" fmla="*/ 600130 h 1009705"/>
              <a:gd name="connsiteX7" fmla="*/ 38573 w 133823"/>
              <a:gd name="connsiteY7" fmla="*/ 581080 h 1009705"/>
              <a:gd name="connsiteX8" fmla="*/ 19523 w 133823"/>
              <a:gd name="connsiteY8" fmla="*/ 552505 h 1009705"/>
              <a:gd name="connsiteX9" fmla="*/ 29048 w 133823"/>
              <a:gd name="connsiteY9" fmla="*/ 447730 h 1009705"/>
              <a:gd name="connsiteX10" fmla="*/ 57623 w 133823"/>
              <a:gd name="connsiteY10" fmla="*/ 419155 h 1009705"/>
              <a:gd name="connsiteX11" fmla="*/ 105248 w 133823"/>
              <a:gd name="connsiteY11" fmla="*/ 333430 h 1009705"/>
              <a:gd name="connsiteX12" fmla="*/ 95723 w 133823"/>
              <a:gd name="connsiteY12" fmla="*/ 257230 h 1009705"/>
              <a:gd name="connsiteX13" fmla="*/ 48098 w 133823"/>
              <a:gd name="connsiteY13" fmla="*/ 219130 h 1009705"/>
              <a:gd name="connsiteX14" fmla="*/ 19523 w 133823"/>
              <a:gd name="connsiteY14" fmla="*/ 200080 h 1009705"/>
              <a:gd name="connsiteX15" fmla="*/ 473 w 133823"/>
              <a:gd name="connsiteY15" fmla="*/ 171505 h 1009705"/>
              <a:gd name="connsiteX16" fmla="*/ 9998 w 133823"/>
              <a:gd name="connsiteY16" fmla="*/ 85780 h 1009705"/>
              <a:gd name="connsiteX17" fmla="*/ 19523 w 133823"/>
              <a:gd name="connsiteY17" fmla="*/ 57205 h 1009705"/>
              <a:gd name="connsiteX18" fmla="*/ 48098 w 133823"/>
              <a:gd name="connsiteY18" fmla="*/ 28630 h 1009705"/>
              <a:gd name="connsiteX19" fmla="*/ 76673 w 133823"/>
              <a:gd name="connsiteY19" fmla="*/ 55 h 10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3823" h="1009705">
                <a:moveTo>
                  <a:pt x="105248" y="1009705"/>
                </a:moveTo>
                <a:cubicBezTo>
                  <a:pt x="99887" y="1005416"/>
                  <a:pt x="40068" y="965455"/>
                  <a:pt x="38573" y="943030"/>
                </a:cubicBezTo>
                <a:cubicBezTo>
                  <a:pt x="36030" y="904883"/>
                  <a:pt x="37865" y="865567"/>
                  <a:pt x="48098" y="828730"/>
                </a:cubicBezTo>
                <a:cubicBezTo>
                  <a:pt x="54226" y="806670"/>
                  <a:pt x="73498" y="790630"/>
                  <a:pt x="86198" y="771580"/>
                </a:cubicBezTo>
                <a:cubicBezTo>
                  <a:pt x="140793" y="689688"/>
                  <a:pt x="75338" y="793300"/>
                  <a:pt x="114773" y="714430"/>
                </a:cubicBezTo>
                <a:cubicBezTo>
                  <a:pt x="119893" y="704191"/>
                  <a:pt x="127473" y="695380"/>
                  <a:pt x="133823" y="685855"/>
                </a:cubicBezTo>
                <a:cubicBezTo>
                  <a:pt x="130662" y="676373"/>
                  <a:pt x="114790" y="612047"/>
                  <a:pt x="95723" y="600130"/>
                </a:cubicBezTo>
                <a:cubicBezTo>
                  <a:pt x="78695" y="589487"/>
                  <a:pt x="38573" y="581080"/>
                  <a:pt x="38573" y="581080"/>
                </a:cubicBezTo>
                <a:cubicBezTo>
                  <a:pt x="32223" y="571555"/>
                  <a:pt x="20339" y="563924"/>
                  <a:pt x="19523" y="552505"/>
                </a:cubicBezTo>
                <a:cubicBezTo>
                  <a:pt x="17024" y="517525"/>
                  <a:pt x="19414" y="481450"/>
                  <a:pt x="29048" y="447730"/>
                </a:cubicBezTo>
                <a:cubicBezTo>
                  <a:pt x="32749" y="434778"/>
                  <a:pt x="49353" y="429788"/>
                  <a:pt x="57623" y="419155"/>
                </a:cubicBezTo>
                <a:cubicBezTo>
                  <a:pt x="95834" y="370027"/>
                  <a:pt x="90877" y="376544"/>
                  <a:pt x="105248" y="333430"/>
                </a:cubicBezTo>
                <a:cubicBezTo>
                  <a:pt x="102073" y="308030"/>
                  <a:pt x="102458" y="281926"/>
                  <a:pt x="95723" y="257230"/>
                </a:cubicBezTo>
                <a:cubicBezTo>
                  <a:pt x="85582" y="220046"/>
                  <a:pt x="74835" y="232498"/>
                  <a:pt x="48098" y="219130"/>
                </a:cubicBezTo>
                <a:cubicBezTo>
                  <a:pt x="37859" y="214010"/>
                  <a:pt x="29048" y="206430"/>
                  <a:pt x="19523" y="200080"/>
                </a:cubicBezTo>
                <a:cubicBezTo>
                  <a:pt x="13173" y="190555"/>
                  <a:pt x="1424" y="182913"/>
                  <a:pt x="473" y="171505"/>
                </a:cubicBezTo>
                <a:cubicBezTo>
                  <a:pt x="-1915" y="142853"/>
                  <a:pt x="5271" y="114140"/>
                  <a:pt x="9998" y="85780"/>
                </a:cubicBezTo>
                <a:cubicBezTo>
                  <a:pt x="11649" y="75876"/>
                  <a:pt x="13954" y="65559"/>
                  <a:pt x="19523" y="57205"/>
                </a:cubicBezTo>
                <a:cubicBezTo>
                  <a:pt x="26995" y="45997"/>
                  <a:pt x="39474" y="38978"/>
                  <a:pt x="48098" y="28630"/>
                </a:cubicBezTo>
                <a:cubicBezTo>
                  <a:pt x="74112" y="-2587"/>
                  <a:pt x="54257" y="55"/>
                  <a:pt x="76673" y="55"/>
                </a:cubicBezTo>
              </a:path>
            </a:pathLst>
          </a:cu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</p:txBody>
      </p: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A441A8EE-1609-48E0-BFB6-26C9868FF3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83856" y="5289437"/>
            <a:ext cx="503795" cy="503795"/>
          </a:xfrm>
          <a:prstGeom prst="rect">
            <a:avLst/>
          </a:prstGeom>
        </p:spPr>
      </p:pic>
      <p:pic>
        <p:nvPicPr>
          <p:cNvPr id="30" name="Graphic 29" descr="Close">
            <a:extLst>
              <a:ext uri="{FF2B5EF4-FFF2-40B4-BE49-F238E27FC236}">
                <a16:creationId xmlns:a16="http://schemas.microsoft.com/office/drawing/2014/main" id="{3C64CF54-8EBA-41F2-B41A-C50742D531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8347224" y="2997837"/>
            <a:ext cx="503795" cy="503795"/>
          </a:xfrm>
          <a:prstGeom prst="rect">
            <a:avLst/>
          </a:prstGeom>
        </p:spPr>
      </p:pic>
      <p:pic>
        <p:nvPicPr>
          <p:cNvPr id="19" name="Graphic 18" descr="Raised hand">
            <a:extLst>
              <a:ext uri="{FF2B5EF4-FFF2-40B4-BE49-F238E27FC236}">
                <a16:creationId xmlns:a16="http://schemas.microsoft.com/office/drawing/2014/main" id="{F55F33E8-E8E1-4427-8FA8-7E2A9CF34C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 rot="13557805">
            <a:off x="7571547" y="4967009"/>
            <a:ext cx="836157" cy="836157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C7E59FCD-A611-4AA0-853F-2E7A7CBF8AD6}"/>
              </a:ext>
            </a:extLst>
          </p:cNvPr>
          <p:cNvSpPr/>
          <p:nvPr/>
        </p:nvSpPr>
        <p:spPr>
          <a:xfrm rot="16200000">
            <a:off x="6945149" y="4090287"/>
            <a:ext cx="939503" cy="571480"/>
          </a:xfrm>
          <a:prstGeom prst="arc">
            <a:avLst/>
          </a:prstGeom>
          <a:ln w="57150">
            <a:solidFill>
              <a:srgbClr val="968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3628505-3CB7-4876-AB01-3943919F226F}"/>
              </a:ext>
            </a:extLst>
          </p:cNvPr>
          <p:cNvSpPr/>
          <p:nvPr/>
        </p:nvSpPr>
        <p:spPr>
          <a:xfrm rot="16200000">
            <a:off x="6945150" y="6183950"/>
            <a:ext cx="939503" cy="571480"/>
          </a:xfrm>
          <a:prstGeom prst="arc">
            <a:avLst/>
          </a:prstGeom>
          <a:ln w="57150">
            <a:solidFill>
              <a:srgbClr val="968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1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Design brief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what is a design brief?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916832"/>
            <a:ext cx="3352428" cy="49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A design brief is the first point of contact between the client and the designer.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It is important that it does the following;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Provides a clear summary of a problem or situation requiring a new or improved product or service.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Outlines the requirements of a solution.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Clearly indicates the target market.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</a:rPr>
              <a:t>Where will the product be used?</a:t>
            </a:r>
          </a:p>
        </p:txBody>
      </p:sp>
      <p:pic>
        <p:nvPicPr>
          <p:cNvPr id="2050" name="Picture 2" descr="How to write a learning design brief - Saffron Interactive">
            <a:extLst>
              <a:ext uri="{FF2B5EF4-FFF2-40B4-BE49-F238E27FC236}">
                <a16:creationId xmlns:a16="http://schemas.microsoft.com/office/drawing/2014/main" id="{8C4D01B0-470E-4A24-869D-E718D53BB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23226"/>
          <a:stretch/>
        </p:blipFill>
        <p:spPr bwMode="auto">
          <a:xfrm>
            <a:off x="4672911" y="1628800"/>
            <a:ext cx="4098547" cy="38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Design brief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who creates a design brief?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3155832" cy="49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It is usually written by a client who has a design problem which needs solved.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Sometimes it is written by the designer to help them focus their ideas and creativity.</a:t>
            </a:r>
          </a:p>
        </p:txBody>
      </p:sp>
      <p:pic>
        <p:nvPicPr>
          <p:cNvPr id="3074" name="Picture 2" descr="How a good design brief can get you a better design :: Quadroyale">
            <a:extLst>
              <a:ext uri="{FF2B5EF4-FFF2-40B4-BE49-F238E27FC236}">
                <a16:creationId xmlns:a16="http://schemas.microsoft.com/office/drawing/2014/main" id="{C445C5E5-8A4F-4F68-BFAA-3FDDA9461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7" r="11251"/>
          <a:stretch/>
        </p:blipFill>
        <p:spPr bwMode="auto">
          <a:xfrm>
            <a:off x="4101411" y="0"/>
            <a:ext cx="5042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6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Design brief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analysing the design brief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04864"/>
            <a:ext cx="3155832" cy="46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The designer needs to explore the design brief to ensure they fully understand the task.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This is called </a:t>
            </a:r>
            <a:r>
              <a:rPr lang="en-US" b="1" dirty="0" err="1">
                <a:solidFill>
                  <a:srgbClr val="FFFFFF"/>
                </a:solidFill>
              </a:rPr>
              <a:t>analysing</a:t>
            </a:r>
            <a:r>
              <a:rPr lang="en-US" dirty="0">
                <a:solidFill>
                  <a:srgbClr val="FFFFFF"/>
                </a:solidFill>
              </a:rPr>
              <a:t> the design brief.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How to Write an Awesome Design Brief | Canny Creative">
            <a:extLst>
              <a:ext uri="{FF2B5EF4-FFF2-40B4-BE49-F238E27FC236}">
                <a16:creationId xmlns:a16="http://schemas.microsoft.com/office/drawing/2014/main" id="{0570E589-DB38-4E00-8090-6704FF46E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r="26335"/>
          <a:stretch/>
        </p:blipFill>
        <p:spPr bwMode="auto">
          <a:xfrm>
            <a:off x="4101410" y="0"/>
            <a:ext cx="5042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53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226</TotalTime>
  <Words>1376</Words>
  <Application>Microsoft Office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Tw Cen MT</vt:lpstr>
      <vt:lpstr>Tw Cen MT Condensed</vt:lpstr>
      <vt:lpstr>Wingdings 3</vt:lpstr>
      <vt:lpstr>Integral</vt:lpstr>
      <vt:lpstr>1_Integral</vt:lpstr>
      <vt:lpstr>higher Design &amp; Manufacture</vt:lpstr>
      <vt:lpstr>Learning intentions &amp; success criteria</vt:lpstr>
      <vt:lpstr>Problem identification</vt:lpstr>
      <vt:lpstr>situation analysis</vt:lpstr>
      <vt:lpstr>example</vt:lpstr>
      <vt:lpstr>Methods of  identification</vt:lpstr>
      <vt:lpstr>Design brief what is a design brief?</vt:lpstr>
      <vt:lpstr>Design brief who creates a design brief?</vt:lpstr>
      <vt:lpstr>Design brief analysing the design brief</vt:lpstr>
      <vt:lpstr>Design brief open and closed </vt:lpstr>
      <vt:lpstr>Design brief analysing the design brief</vt:lpstr>
      <vt:lpstr>Design brief analysing the design brief</vt:lpstr>
      <vt:lpstr>Product specification what is it?</vt:lpstr>
      <vt:lpstr>Product specification why create a specification?</vt:lpstr>
      <vt:lpstr>Product specification writing a specification</vt:lpstr>
      <vt:lpstr>Product specification how to create one</vt:lpstr>
      <vt:lpstr>Product specification what must you consider?</vt:lpstr>
      <vt:lpstr>Product specification sqa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19</cp:revision>
  <dcterms:created xsi:type="dcterms:W3CDTF">2020-05-18T09:31:07Z</dcterms:created>
  <dcterms:modified xsi:type="dcterms:W3CDTF">2020-08-24T07:05:51Z</dcterms:modified>
</cp:coreProperties>
</file>